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2"/>
    <p:sldId id="258" r:id="rId3"/>
    <p:sldId id="263" r:id="rId4"/>
    <p:sldId id="267" r:id="rId5"/>
    <p:sldId id="259" r:id="rId6"/>
    <p:sldId id="283" r:id="rId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80000"/>
      </a:lnSpc>
      <a:spcBef>
        <a:spcPts val="0"/>
      </a:spcBef>
      <a:spcAft>
        <a:spcPts val="0"/>
      </a:spcAft>
      <a:buClrTx/>
      <a:buSzTx/>
      <a:buFontTx/>
      <a:buNone/>
      <a:tabLst/>
      <a:defRPr kumimoji="0" sz="11600" b="1" i="0" u="none" strike="noStrike" cap="none" spc="-232" normalizeH="0" baseline="0">
        <a:ln>
          <a:noFill/>
        </a:ln>
        <a:solidFill>
          <a:srgbClr val="5E5E5E"/>
        </a:solidFill>
        <a:effectLst/>
        <a:uFillTx/>
        <a:latin typeface="+mn-lt"/>
        <a:ea typeface="+mn-ea"/>
        <a:cs typeface="+mn-cs"/>
        <a:sym typeface="Helvetica Neue"/>
      </a:defRPr>
    </a:lvl1pPr>
    <a:lvl2pPr marL="0" marR="0" indent="457200" algn="l" defTabSz="2438338" rtl="0" fontAlgn="auto" latinLnBrk="0" hangingPunct="0">
      <a:lnSpc>
        <a:spcPct val="80000"/>
      </a:lnSpc>
      <a:spcBef>
        <a:spcPts val="0"/>
      </a:spcBef>
      <a:spcAft>
        <a:spcPts val="0"/>
      </a:spcAft>
      <a:buClrTx/>
      <a:buSzTx/>
      <a:buFontTx/>
      <a:buNone/>
      <a:tabLst/>
      <a:defRPr kumimoji="0" sz="11600" b="1" i="0" u="none" strike="noStrike" cap="none" spc="-232" normalizeH="0" baseline="0">
        <a:ln>
          <a:noFill/>
        </a:ln>
        <a:solidFill>
          <a:srgbClr val="5E5E5E"/>
        </a:solidFill>
        <a:effectLst/>
        <a:uFillTx/>
        <a:latin typeface="+mn-lt"/>
        <a:ea typeface="+mn-ea"/>
        <a:cs typeface="+mn-cs"/>
        <a:sym typeface="Helvetica Neue"/>
      </a:defRPr>
    </a:lvl2pPr>
    <a:lvl3pPr marL="0" marR="0" indent="914400" algn="l" defTabSz="2438338" rtl="0" fontAlgn="auto" latinLnBrk="0" hangingPunct="0">
      <a:lnSpc>
        <a:spcPct val="80000"/>
      </a:lnSpc>
      <a:spcBef>
        <a:spcPts val="0"/>
      </a:spcBef>
      <a:spcAft>
        <a:spcPts val="0"/>
      </a:spcAft>
      <a:buClrTx/>
      <a:buSzTx/>
      <a:buFontTx/>
      <a:buNone/>
      <a:tabLst/>
      <a:defRPr kumimoji="0" sz="11600" b="1" i="0" u="none" strike="noStrike" cap="none" spc="-232" normalizeH="0" baseline="0">
        <a:ln>
          <a:noFill/>
        </a:ln>
        <a:solidFill>
          <a:srgbClr val="5E5E5E"/>
        </a:solidFill>
        <a:effectLst/>
        <a:uFillTx/>
        <a:latin typeface="+mn-lt"/>
        <a:ea typeface="+mn-ea"/>
        <a:cs typeface="+mn-cs"/>
        <a:sym typeface="Helvetica Neue"/>
      </a:defRPr>
    </a:lvl3pPr>
    <a:lvl4pPr marL="0" marR="0" indent="1371600" algn="l" defTabSz="2438338" rtl="0" fontAlgn="auto" latinLnBrk="0" hangingPunct="0">
      <a:lnSpc>
        <a:spcPct val="80000"/>
      </a:lnSpc>
      <a:spcBef>
        <a:spcPts val="0"/>
      </a:spcBef>
      <a:spcAft>
        <a:spcPts val="0"/>
      </a:spcAft>
      <a:buClrTx/>
      <a:buSzTx/>
      <a:buFontTx/>
      <a:buNone/>
      <a:tabLst/>
      <a:defRPr kumimoji="0" sz="11600" b="1" i="0" u="none" strike="noStrike" cap="none" spc="-232" normalizeH="0" baseline="0">
        <a:ln>
          <a:noFill/>
        </a:ln>
        <a:solidFill>
          <a:srgbClr val="5E5E5E"/>
        </a:solidFill>
        <a:effectLst/>
        <a:uFillTx/>
        <a:latin typeface="+mn-lt"/>
        <a:ea typeface="+mn-ea"/>
        <a:cs typeface="+mn-cs"/>
        <a:sym typeface="Helvetica Neue"/>
      </a:defRPr>
    </a:lvl4pPr>
    <a:lvl5pPr marL="0" marR="0" indent="1828800" algn="l" defTabSz="2438338" rtl="0" fontAlgn="auto" latinLnBrk="0" hangingPunct="0">
      <a:lnSpc>
        <a:spcPct val="80000"/>
      </a:lnSpc>
      <a:spcBef>
        <a:spcPts val="0"/>
      </a:spcBef>
      <a:spcAft>
        <a:spcPts val="0"/>
      </a:spcAft>
      <a:buClrTx/>
      <a:buSzTx/>
      <a:buFontTx/>
      <a:buNone/>
      <a:tabLst/>
      <a:defRPr kumimoji="0" sz="11600" b="1" i="0" u="none" strike="noStrike" cap="none" spc="-232" normalizeH="0" baseline="0">
        <a:ln>
          <a:noFill/>
        </a:ln>
        <a:solidFill>
          <a:srgbClr val="5E5E5E"/>
        </a:solidFill>
        <a:effectLst/>
        <a:uFillTx/>
        <a:latin typeface="+mn-lt"/>
        <a:ea typeface="+mn-ea"/>
        <a:cs typeface="+mn-cs"/>
        <a:sym typeface="Helvetica Neue"/>
      </a:defRPr>
    </a:lvl5pPr>
    <a:lvl6pPr marL="0" marR="0" indent="2286000" algn="l" defTabSz="2438338" rtl="0" fontAlgn="auto" latinLnBrk="0" hangingPunct="0">
      <a:lnSpc>
        <a:spcPct val="80000"/>
      </a:lnSpc>
      <a:spcBef>
        <a:spcPts val="0"/>
      </a:spcBef>
      <a:spcAft>
        <a:spcPts val="0"/>
      </a:spcAft>
      <a:buClrTx/>
      <a:buSzTx/>
      <a:buFontTx/>
      <a:buNone/>
      <a:tabLst/>
      <a:defRPr kumimoji="0" sz="11600" b="1" i="0" u="none" strike="noStrike" cap="none" spc="-232" normalizeH="0" baseline="0">
        <a:ln>
          <a:noFill/>
        </a:ln>
        <a:solidFill>
          <a:srgbClr val="5E5E5E"/>
        </a:solidFill>
        <a:effectLst/>
        <a:uFillTx/>
        <a:latin typeface="+mn-lt"/>
        <a:ea typeface="+mn-ea"/>
        <a:cs typeface="+mn-cs"/>
        <a:sym typeface="Helvetica Neue"/>
      </a:defRPr>
    </a:lvl6pPr>
    <a:lvl7pPr marL="0" marR="0" indent="2743200" algn="l" defTabSz="2438338" rtl="0" fontAlgn="auto" latinLnBrk="0" hangingPunct="0">
      <a:lnSpc>
        <a:spcPct val="80000"/>
      </a:lnSpc>
      <a:spcBef>
        <a:spcPts val="0"/>
      </a:spcBef>
      <a:spcAft>
        <a:spcPts val="0"/>
      </a:spcAft>
      <a:buClrTx/>
      <a:buSzTx/>
      <a:buFontTx/>
      <a:buNone/>
      <a:tabLst/>
      <a:defRPr kumimoji="0" sz="11600" b="1" i="0" u="none" strike="noStrike" cap="none" spc="-232" normalizeH="0" baseline="0">
        <a:ln>
          <a:noFill/>
        </a:ln>
        <a:solidFill>
          <a:srgbClr val="5E5E5E"/>
        </a:solidFill>
        <a:effectLst/>
        <a:uFillTx/>
        <a:latin typeface="+mn-lt"/>
        <a:ea typeface="+mn-ea"/>
        <a:cs typeface="+mn-cs"/>
        <a:sym typeface="Helvetica Neue"/>
      </a:defRPr>
    </a:lvl7pPr>
    <a:lvl8pPr marL="0" marR="0" indent="3200400" algn="l" defTabSz="2438338" rtl="0" fontAlgn="auto" latinLnBrk="0" hangingPunct="0">
      <a:lnSpc>
        <a:spcPct val="80000"/>
      </a:lnSpc>
      <a:spcBef>
        <a:spcPts val="0"/>
      </a:spcBef>
      <a:spcAft>
        <a:spcPts val="0"/>
      </a:spcAft>
      <a:buClrTx/>
      <a:buSzTx/>
      <a:buFontTx/>
      <a:buNone/>
      <a:tabLst/>
      <a:defRPr kumimoji="0" sz="11600" b="1" i="0" u="none" strike="noStrike" cap="none" spc="-232" normalizeH="0" baseline="0">
        <a:ln>
          <a:noFill/>
        </a:ln>
        <a:solidFill>
          <a:srgbClr val="5E5E5E"/>
        </a:solidFill>
        <a:effectLst/>
        <a:uFillTx/>
        <a:latin typeface="+mn-lt"/>
        <a:ea typeface="+mn-ea"/>
        <a:cs typeface="+mn-cs"/>
        <a:sym typeface="Helvetica Neue"/>
      </a:defRPr>
    </a:lvl8pPr>
    <a:lvl9pPr marL="0" marR="0" indent="3657600" algn="l" defTabSz="2438338" rtl="0" fontAlgn="auto" latinLnBrk="0" hangingPunct="0">
      <a:lnSpc>
        <a:spcPct val="80000"/>
      </a:lnSpc>
      <a:spcBef>
        <a:spcPts val="0"/>
      </a:spcBef>
      <a:spcAft>
        <a:spcPts val="0"/>
      </a:spcAft>
      <a:buClrTx/>
      <a:buSzTx/>
      <a:buFontTx/>
      <a:buNone/>
      <a:tabLst/>
      <a:defRPr kumimoji="0" sz="11600" b="1" i="0" u="none" strike="noStrike" cap="none" spc="-232"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718"/>
  </p:normalViewPr>
  <p:slideViewPr>
    <p:cSldViewPr snapToGrid="0" snapToObjects="1">
      <p:cViewPr varScale="1">
        <p:scale>
          <a:sx n="53" d="100"/>
          <a:sy n="53" d="100"/>
        </p:scale>
        <p:origin x="1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51" name="Shape 351"/>
          <p:cNvSpPr>
            <a:spLocks noGrp="1" noRot="1" noChangeAspect="1"/>
          </p:cNvSpPr>
          <p:nvPr>
            <p:ph type="sldImg"/>
          </p:nvPr>
        </p:nvSpPr>
        <p:spPr>
          <a:xfrm>
            <a:off x="1143000" y="685800"/>
            <a:ext cx="4572000" cy="3429000"/>
          </a:xfrm>
          <a:prstGeom prst="rect">
            <a:avLst/>
          </a:prstGeom>
        </p:spPr>
        <p:txBody>
          <a:bodyPr/>
          <a:lstStyle/>
          <a:p>
            <a:endParaRPr/>
          </a:p>
        </p:txBody>
      </p:sp>
      <p:sp>
        <p:nvSpPr>
          <p:cNvPr id="352" name="Shape 35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Folie Leer">
    <p:spTree>
      <p:nvGrpSpPr>
        <p:cNvPr id="1" name=""/>
        <p:cNvGrpSpPr/>
        <p:nvPr/>
      </p:nvGrpSpPr>
      <p:grpSpPr>
        <a:xfrm>
          <a:off x="0" y="0"/>
          <a:ext cx="0" cy="0"/>
          <a:chOff x="0" y="0"/>
          <a:chExt cx="0" cy="0"/>
        </a:xfrm>
      </p:grpSpPr>
      <p:sp>
        <p:nvSpPr>
          <p:cNvPr id="12"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tartfolie">
    <p:spTree>
      <p:nvGrpSpPr>
        <p:cNvPr id="1" name=""/>
        <p:cNvGrpSpPr/>
        <p:nvPr/>
      </p:nvGrpSpPr>
      <p:grpSpPr>
        <a:xfrm>
          <a:off x="0" y="0"/>
          <a:ext cx="0" cy="0"/>
          <a:chOff x="0" y="0"/>
          <a:chExt cx="0" cy="0"/>
        </a:xfrm>
      </p:grpSpPr>
      <p:grpSp>
        <p:nvGrpSpPr>
          <p:cNvPr id="21" name="Gruppieren"/>
          <p:cNvGrpSpPr/>
          <p:nvPr/>
        </p:nvGrpSpPr>
        <p:grpSpPr>
          <a:xfrm>
            <a:off x="-14112" y="-4401"/>
            <a:ext cx="417390" cy="13730736"/>
            <a:chOff x="0" y="0"/>
            <a:chExt cx="417388" cy="13730735"/>
          </a:xfrm>
        </p:grpSpPr>
        <p:sp>
          <p:nvSpPr>
            <p:cNvPr id="19" name="Rechteck"/>
            <p:cNvSpPr/>
            <p:nvPr/>
          </p:nvSpPr>
          <p:spPr>
            <a:xfrm>
              <a:off x="93133" y="0"/>
              <a:ext cx="324256" cy="13730736"/>
            </a:xfrm>
            <a:prstGeom prst="rect">
              <a:avLst/>
            </a:prstGeom>
            <a:solidFill>
              <a:srgbClr val="D5D5D5"/>
            </a:solidFill>
            <a:ln w="12700" cap="flat">
              <a:noFill/>
              <a:miter lim="400000"/>
            </a:ln>
            <a:effectLst/>
          </p:spPr>
          <p:txBody>
            <a:bodyPr wrap="square" lIns="50800" tIns="50800" rIns="50800" bIns="50800" numCol="1" anchor="ctr">
              <a:noAutofit/>
            </a:bodyPr>
            <a:lstStyle/>
            <a:p>
              <a:pPr algn="ctr" defTabSz="825500">
                <a:lnSpc>
                  <a:spcPct val="100000"/>
                </a:lnSpc>
                <a:defRPr sz="3200" b="0" spc="0">
                  <a:solidFill>
                    <a:srgbClr val="FFFFFF"/>
                  </a:solidFill>
                  <a:latin typeface="Helvetica Neue Medium"/>
                  <a:ea typeface="Helvetica Neue Medium"/>
                  <a:cs typeface="Helvetica Neue Medium"/>
                  <a:sym typeface="Helvetica Neue Medium"/>
                </a:defRPr>
              </a:pPr>
              <a:endParaRPr/>
            </a:p>
          </p:txBody>
        </p:sp>
        <p:sp>
          <p:nvSpPr>
            <p:cNvPr id="20" name="Rechteck"/>
            <p:cNvSpPr/>
            <p:nvPr/>
          </p:nvSpPr>
          <p:spPr>
            <a:xfrm>
              <a:off x="0" y="2532"/>
              <a:ext cx="281345" cy="13719737"/>
            </a:xfrm>
            <a:prstGeom prst="rect">
              <a:avLst/>
            </a:prstGeom>
            <a:solidFill>
              <a:schemeClr val="accent5">
                <a:lumOff val="-29866"/>
              </a:schemeClr>
            </a:solidFill>
            <a:ln w="12700" cap="flat">
              <a:noFill/>
              <a:miter lim="400000"/>
            </a:ln>
            <a:effectLst/>
          </p:spPr>
          <p:txBody>
            <a:bodyPr wrap="square" lIns="50800" tIns="50800" rIns="50800" bIns="50800" numCol="1" anchor="ctr">
              <a:noAutofit/>
            </a:bodyPr>
            <a:lstStyle/>
            <a:p>
              <a:pPr algn="ctr" defTabSz="825500">
                <a:lnSpc>
                  <a:spcPct val="100000"/>
                </a:lnSpc>
                <a:defRPr sz="3200" b="0" spc="0">
                  <a:solidFill>
                    <a:srgbClr val="FFFFFF"/>
                  </a:solidFill>
                  <a:latin typeface="Helvetica Neue Medium"/>
                  <a:ea typeface="Helvetica Neue Medium"/>
                  <a:cs typeface="Helvetica Neue Medium"/>
                  <a:sym typeface="Helvetica Neue Medium"/>
                </a:defRPr>
              </a:pPr>
              <a:endParaRPr/>
            </a:p>
          </p:txBody>
        </p:sp>
      </p:grpSp>
      <p:pic>
        <p:nvPicPr>
          <p:cNvPr id="22" name="ZSL Logo1.jpg" descr="ZSL Logo1.jpg"/>
          <p:cNvPicPr>
            <a:picLocks noChangeAspect="1"/>
          </p:cNvPicPr>
          <p:nvPr/>
        </p:nvPicPr>
        <p:blipFill>
          <a:blip r:embed="rId2"/>
          <a:srcRect l="42252"/>
          <a:stretch>
            <a:fillRect/>
          </a:stretch>
        </p:blipFill>
        <p:spPr>
          <a:xfrm>
            <a:off x="8015764" y="5314733"/>
            <a:ext cx="9568527" cy="7262652"/>
          </a:xfrm>
          <a:prstGeom prst="rect">
            <a:avLst/>
          </a:prstGeom>
          <a:ln w="12700">
            <a:miter lim="400000"/>
          </a:ln>
        </p:spPr>
      </p:pic>
      <p:pic>
        <p:nvPicPr>
          <p:cNvPr id="23" name="ZSL Kopie Grau Transp.png" descr="ZSL Kopie Grau Transp.png"/>
          <p:cNvPicPr>
            <a:picLocks noChangeAspect="1"/>
          </p:cNvPicPr>
          <p:nvPr/>
        </p:nvPicPr>
        <p:blipFill>
          <a:blip r:embed="rId3">
            <a:alphaModFix amt="6839"/>
          </a:blip>
          <a:srcRect t="29812" r="31083"/>
          <a:stretch>
            <a:fillRect/>
          </a:stretch>
        </p:blipFill>
        <p:spPr>
          <a:xfrm>
            <a:off x="14207352" y="-26115"/>
            <a:ext cx="10179296" cy="10367005"/>
          </a:xfrm>
          <a:prstGeom prst="rect">
            <a:avLst/>
          </a:prstGeom>
          <a:ln w="12700">
            <a:miter lim="400000"/>
          </a:ln>
        </p:spPr>
      </p:pic>
      <p:grpSp>
        <p:nvGrpSpPr>
          <p:cNvPr id="72" name="Gruppieren"/>
          <p:cNvGrpSpPr/>
          <p:nvPr/>
        </p:nvGrpSpPr>
        <p:grpSpPr>
          <a:xfrm>
            <a:off x="2235953" y="6496915"/>
            <a:ext cx="4832618" cy="4874186"/>
            <a:chOff x="0" y="0"/>
            <a:chExt cx="4832617" cy="4874185"/>
          </a:xfrm>
        </p:grpSpPr>
        <p:sp>
          <p:nvSpPr>
            <p:cNvPr id="24" name="Gruppieren"/>
            <p:cNvSpPr/>
            <p:nvPr/>
          </p:nvSpPr>
          <p:spPr>
            <a:xfrm>
              <a:off x="3588751" y="1662741"/>
              <a:ext cx="538727" cy="538727"/>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25" name="Gruppieren"/>
            <p:cNvSpPr/>
            <p:nvPr/>
          </p:nvSpPr>
          <p:spPr>
            <a:xfrm>
              <a:off x="1101566" y="3332413"/>
              <a:ext cx="538727" cy="538726"/>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26" name="Gruppieren"/>
            <p:cNvSpPr/>
            <p:nvPr/>
          </p:nvSpPr>
          <p:spPr>
            <a:xfrm>
              <a:off x="2494113" y="0"/>
              <a:ext cx="538727" cy="538726"/>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27" name="Gruppieren"/>
            <p:cNvSpPr/>
            <p:nvPr/>
          </p:nvSpPr>
          <p:spPr>
            <a:xfrm>
              <a:off x="0" y="2327838"/>
              <a:ext cx="371122" cy="371123"/>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28" name="Gruppieren"/>
            <p:cNvSpPr/>
            <p:nvPr/>
          </p:nvSpPr>
          <p:spPr>
            <a:xfrm>
              <a:off x="1683526" y="921435"/>
              <a:ext cx="371123" cy="371123"/>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29" name="Gruppieren"/>
            <p:cNvSpPr/>
            <p:nvPr/>
          </p:nvSpPr>
          <p:spPr>
            <a:xfrm>
              <a:off x="2854375" y="3741169"/>
              <a:ext cx="371123" cy="371123"/>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30" name="Gruppieren"/>
            <p:cNvSpPr/>
            <p:nvPr/>
          </p:nvSpPr>
          <p:spPr>
            <a:xfrm>
              <a:off x="4427051" y="2972151"/>
              <a:ext cx="371123" cy="371123"/>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31" name="Gruppieren"/>
            <p:cNvSpPr/>
            <p:nvPr/>
          </p:nvSpPr>
          <p:spPr>
            <a:xfrm>
              <a:off x="817515" y="665096"/>
              <a:ext cx="307560" cy="307560"/>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32" name="Gruppieren"/>
            <p:cNvSpPr/>
            <p:nvPr/>
          </p:nvSpPr>
          <p:spPr>
            <a:xfrm>
              <a:off x="1364835" y="311763"/>
              <a:ext cx="307560" cy="307560"/>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33" name="Gruppieren"/>
            <p:cNvSpPr/>
            <p:nvPr/>
          </p:nvSpPr>
          <p:spPr>
            <a:xfrm>
              <a:off x="1510325" y="2355551"/>
              <a:ext cx="307560" cy="307560"/>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34" name="Gruppieren"/>
            <p:cNvSpPr/>
            <p:nvPr/>
          </p:nvSpPr>
          <p:spPr>
            <a:xfrm>
              <a:off x="2542611" y="1614245"/>
              <a:ext cx="307560" cy="307560"/>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35" name="Gruppieren"/>
            <p:cNvSpPr/>
            <p:nvPr/>
          </p:nvSpPr>
          <p:spPr>
            <a:xfrm>
              <a:off x="2937511" y="2826661"/>
              <a:ext cx="307561" cy="307561"/>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36" name="Gruppieren"/>
            <p:cNvSpPr/>
            <p:nvPr/>
          </p:nvSpPr>
          <p:spPr>
            <a:xfrm>
              <a:off x="3235420" y="4427051"/>
              <a:ext cx="307560" cy="307560"/>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37" name="Gruppieren"/>
            <p:cNvSpPr/>
            <p:nvPr/>
          </p:nvSpPr>
          <p:spPr>
            <a:xfrm>
              <a:off x="1371763" y="4420122"/>
              <a:ext cx="307560" cy="307561"/>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38" name="Gruppieren"/>
            <p:cNvSpPr/>
            <p:nvPr/>
          </p:nvSpPr>
          <p:spPr>
            <a:xfrm>
              <a:off x="852156" y="4108358"/>
              <a:ext cx="239293" cy="239293"/>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39" name="Gruppieren"/>
            <p:cNvSpPr/>
            <p:nvPr/>
          </p:nvSpPr>
          <p:spPr>
            <a:xfrm>
              <a:off x="443398" y="3630320"/>
              <a:ext cx="239293" cy="239293"/>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40" name="Gruppieren"/>
            <p:cNvSpPr/>
            <p:nvPr/>
          </p:nvSpPr>
          <p:spPr>
            <a:xfrm>
              <a:off x="810587" y="2390191"/>
              <a:ext cx="239293" cy="239293"/>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41" name="Gruppieren"/>
            <p:cNvSpPr/>
            <p:nvPr/>
          </p:nvSpPr>
          <p:spPr>
            <a:xfrm>
              <a:off x="928364" y="1815160"/>
              <a:ext cx="239293" cy="239293"/>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42" name="Gruppieren"/>
            <p:cNvSpPr/>
            <p:nvPr/>
          </p:nvSpPr>
          <p:spPr>
            <a:xfrm>
              <a:off x="422613" y="1170846"/>
              <a:ext cx="239293" cy="239293"/>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43" name="Gruppieren"/>
            <p:cNvSpPr/>
            <p:nvPr/>
          </p:nvSpPr>
          <p:spPr>
            <a:xfrm>
              <a:off x="2341696" y="872939"/>
              <a:ext cx="239293" cy="239293"/>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44" name="Gruppieren"/>
            <p:cNvSpPr/>
            <p:nvPr/>
          </p:nvSpPr>
          <p:spPr>
            <a:xfrm>
              <a:off x="2085357" y="1641957"/>
              <a:ext cx="239293" cy="239293"/>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45" name="Gruppieren"/>
            <p:cNvSpPr/>
            <p:nvPr/>
          </p:nvSpPr>
          <p:spPr>
            <a:xfrm>
              <a:off x="2979080" y="1939865"/>
              <a:ext cx="239293" cy="239293"/>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46" name="Gruppieren"/>
            <p:cNvSpPr/>
            <p:nvPr/>
          </p:nvSpPr>
          <p:spPr>
            <a:xfrm>
              <a:off x="2085357" y="3152281"/>
              <a:ext cx="239293" cy="239293"/>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47" name="Gruppieren"/>
            <p:cNvSpPr/>
            <p:nvPr/>
          </p:nvSpPr>
          <p:spPr>
            <a:xfrm>
              <a:off x="2341696" y="3921300"/>
              <a:ext cx="239293" cy="239293"/>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48" name="Gruppieren"/>
            <p:cNvSpPr/>
            <p:nvPr/>
          </p:nvSpPr>
          <p:spPr>
            <a:xfrm>
              <a:off x="2016075" y="4634893"/>
              <a:ext cx="239293" cy="239293"/>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49" name="Gruppieren"/>
            <p:cNvSpPr/>
            <p:nvPr/>
          </p:nvSpPr>
          <p:spPr>
            <a:xfrm>
              <a:off x="3824307" y="4101431"/>
              <a:ext cx="239293" cy="239293"/>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50" name="Gruppieren"/>
            <p:cNvSpPr/>
            <p:nvPr/>
          </p:nvSpPr>
          <p:spPr>
            <a:xfrm>
              <a:off x="4593325" y="2390191"/>
              <a:ext cx="239293" cy="239293"/>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51" name="Gruppieren"/>
            <p:cNvSpPr/>
            <p:nvPr/>
          </p:nvSpPr>
          <p:spPr>
            <a:xfrm>
              <a:off x="3865875" y="2397119"/>
              <a:ext cx="239293" cy="239293"/>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52" name="Gruppieren"/>
            <p:cNvSpPr/>
            <p:nvPr/>
          </p:nvSpPr>
          <p:spPr>
            <a:xfrm>
              <a:off x="4233065" y="1170847"/>
              <a:ext cx="239293" cy="239293"/>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53" name="Gruppieren"/>
            <p:cNvSpPr/>
            <p:nvPr/>
          </p:nvSpPr>
          <p:spPr>
            <a:xfrm>
              <a:off x="3810452" y="692809"/>
              <a:ext cx="239293" cy="239293"/>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54" name="Gruppieren"/>
            <p:cNvSpPr/>
            <p:nvPr/>
          </p:nvSpPr>
          <p:spPr>
            <a:xfrm>
              <a:off x="2016075" y="159345"/>
              <a:ext cx="239293" cy="239293"/>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55" name="Gruppieren"/>
            <p:cNvSpPr/>
            <p:nvPr/>
          </p:nvSpPr>
          <p:spPr>
            <a:xfrm>
              <a:off x="2979080" y="1039213"/>
              <a:ext cx="125770" cy="125770"/>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56" name="Gruppieren"/>
            <p:cNvSpPr/>
            <p:nvPr/>
          </p:nvSpPr>
          <p:spPr>
            <a:xfrm>
              <a:off x="3470975" y="1378689"/>
              <a:ext cx="125770" cy="125770"/>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57" name="Gruppieren"/>
            <p:cNvSpPr/>
            <p:nvPr/>
          </p:nvSpPr>
          <p:spPr>
            <a:xfrm>
              <a:off x="4558686" y="1815160"/>
              <a:ext cx="125770" cy="125769"/>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58" name="Gruppieren"/>
            <p:cNvSpPr/>
            <p:nvPr/>
          </p:nvSpPr>
          <p:spPr>
            <a:xfrm>
              <a:off x="3332413" y="394901"/>
              <a:ext cx="125770" cy="125769"/>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59" name="Gruppieren"/>
            <p:cNvSpPr/>
            <p:nvPr/>
          </p:nvSpPr>
          <p:spPr>
            <a:xfrm>
              <a:off x="1316338" y="1371761"/>
              <a:ext cx="125770" cy="125770"/>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60" name="Gruppieren"/>
            <p:cNvSpPr/>
            <p:nvPr/>
          </p:nvSpPr>
          <p:spPr>
            <a:xfrm>
              <a:off x="1752809" y="1988362"/>
              <a:ext cx="125769" cy="125770"/>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61" name="Gruppieren"/>
            <p:cNvSpPr/>
            <p:nvPr/>
          </p:nvSpPr>
          <p:spPr>
            <a:xfrm>
              <a:off x="1759737" y="2923654"/>
              <a:ext cx="125770" cy="125770"/>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62" name="Gruppieren"/>
            <p:cNvSpPr/>
            <p:nvPr/>
          </p:nvSpPr>
          <p:spPr>
            <a:xfrm>
              <a:off x="3173068" y="2452543"/>
              <a:ext cx="125770" cy="125770"/>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63" name="Gruppieren"/>
            <p:cNvSpPr/>
            <p:nvPr/>
          </p:nvSpPr>
          <p:spPr>
            <a:xfrm>
              <a:off x="3803524" y="3041431"/>
              <a:ext cx="125770" cy="125770"/>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64" name="Gruppieren"/>
            <p:cNvSpPr/>
            <p:nvPr/>
          </p:nvSpPr>
          <p:spPr>
            <a:xfrm>
              <a:off x="3477903" y="3533326"/>
              <a:ext cx="125770" cy="125770"/>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65" name="Gruppieren"/>
            <p:cNvSpPr/>
            <p:nvPr/>
          </p:nvSpPr>
          <p:spPr>
            <a:xfrm>
              <a:off x="4302347" y="3678816"/>
              <a:ext cx="125769" cy="125770"/>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66" name="Gruppieren"/>
            <p:cNvSpPr/>
            <p:nvPr/>
          </p:nvSpPr>
          <p:spPr>
            <a:xfrm>
              <a:off x="1808234" y="3858947"/>
              <a:ext cx="125770" cy="125770"/>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67" name="Gruppieren"/>
            <p:cNvSpPr/>
            <p:nvPr/>
          </p:nvSpPr>
          <p:spPr>
            <a:xfrm>
              <a:off x="983790" y="3034505"/>
              <a:ext cx="125770" cy="125769"/>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68" name="Gruppieren"/>
            <p:cNvSpPr/>
            <p:nvPr/>
          </p:nvSpPr>
          <p:spPr>
            <a:xfrm>
              <a:off x="214772" y="3096857"/>
              <a:ext cx="125770" cy="125770"/>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69" name="Gruppieren"/>
            <p:cNvSpPr/>
            <p:nvPr/>
          </p:nvSpPr>
          <p:spPr>
            <a:xfrm>
              <a:off x="221701" y="1801304"/>
              <a:ext cx="125769" cy="125770"/>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70" name="Gruppieren"/>
            <p:cNvSpPr/>
            <p:nvPr/>
          </p:nvSpPr>
          <p:spPr>
            <a:xfrm>
              <a:off x="2715813" y="4683389"/>
              <a:ext cx="125770" cy="125770"/>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71" name="Gruppieren"/>
            <p:cNvSpPr/>
            <p:nvPr/>
          </p:nvSpPr>
          <p:spPr>
            <a:xfrm>
              <a:off x="2614870" y="3219987"/>
              <a:ext cx="125770" cy="125770"/>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grpSp>
      <p:sp>
        <p:nvSpPr>
          <p:cNvPr id="73"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elfolie 02">
    <p:spTree>
      <p:nvGrpSpPr>
        <p:cNvPr id="1" name=""/>
        <p:cNvGrpSpPr/>
        <p:nvPr/>
      </p:nvGrpSpPr>
      <p:grpSpPr>
        <a:xfrm>
          <a:off x="0" y="0"/>
          <a:ext cx="0" cy="0"/>
          <a:chOff x="0" y="0"/>
          <a:chExt cx="0" cy="0"/>
        </a:xfrm>
      </p:grpSpPr>
      <p:grpSp>
        <p:nvGrpSpPr>
          <p:cNvPr id="93" name="Gruppieren"/>
          <p:cNvGrpSpPr/>
          <p:nvPr/>
        </p:nvGrpSpPr>
        <p:grpSpPr>
          <a:xfrm>
            <a:off x="-14112" y="-4401"/>
            <a:ext cx="417390" cy="13730736"/>
            <a:chOff x="0" y="0"/>
            <a:chExt cx="417388" cy="13730735"/>
          </a:xfrm>
        </p:grpSpPr>
        <p:sp>
          <p:nvSpPr>
            <p:cNvPr id="91" name="Rechteck"/>
            <p:cNvSpPr/>
            <p:nvPr/>
          </p:nvSpPr>
          <p:spPr>
            <a:xfrm>
              <a:off x="93133" y="0"/>
              <a:ext cx="324256" cy="13730736"/>
            </a:xfrm>
            <a:prstGeom prst="rect">
              <a:avLst/>
            </a:prstGeom>
            <a:solidFill>
              <a:srgbClr val="D5D5D5"/>
            </a:solidFill>
            <a:ln w="12700" cap="flat">
              <a:noFill/>
              <a:miter lim="400000"/>
            </a:ln>
            <a:effectLst/>
          </p:spPr>
          <p:txBody>
            <a:bodyPr wrap="square" lIns="50800" tIns="50800" rIns="50800" bIns="50800" numCol="1" anchor="ctr">
              <a:noAutofit/>
            </a:bodyPr>
            <a:lstStyle/>
            <a:p>
              <a:pPr algn="ctr" defTabSz="825500">
                <a:lnSpc>
                  <a:spcPct val="100000"/>
                </a:lnSpc>
                <a:defRPr sz="3200" b="0" spc="0">
                  <a:solidFill>
                    <a:srgbClr val="FFFFFF"/>
                  </a:solidFill>
                  <a:latin typeface="Helvetica Neue Medium"/>
                  <a:ea typeface="Helvetica Neue Medium"/>
                  <a:cs typeface="Helvetica Neue Medium"/>
                  <a:sym typeface="Helvetica Neue Medium"/>
                </a:defRPr>
              </a:pPr>
              <a:endParaRPr/>
            </a:p>
          </p:txBody>
        </p:sp>
        <p:sp>
          <p:nvSpPr>
            <p:cNvPr id="92" name="Rechteck"/>
            <p:cNvSpPr/>
            <p:nvPr/>
          </p:nvSpPr>
          <p:spPr>
            <a:xfrm>
              <a:off x="0" y="2532"/>
              <a:ext cx="281345" cy="13719737"/>
            </a:xfrm>
            <a:prstGeom prst="rect">
              <a:avLst/>
            </a:prstGeom>
            <a:solidFill>
              <a:schemeClr val="accent5">
                <a:lumOff val="-29866"/>
              </a:schemeClr>
            </a:solidFill>
            <a:ln w="12700" cap="flat">
              <a:noFill/>
              <a:miter lim="400000"/>
            </a:ln>
            <a:effectLst/>
          </p:spPr>
          <p:txBody>
            <a:bodyPr wrap="square" lIns="50800" tIns="50800" rIns="50800" bIns="50800" numCol="1" anchor="ctr">
              <a:noAutofit/>
            </a:bodyPr>
            <a:lstStyle/>
            <a:p>
              <a:pPr algn="ctr" defTabSz="825500">
                <a:lnSpc>
                  <a:spcPct val="100000"/>
                </a:lnSpc>
                <a:defRPr sz="3200" b="0" spc="0">
                  <a:solidFill>
                    <a:srgbClr val="FFFFFF"/>
                  </a:solidFill>
                  <a:latin typeface="Helvetica Neue Medium"/>
                  <a:ea typeface="Helvetica Neue Medium"/>
                  <a:cs typeface="Helvetica Neue Medium"/>
                  <a:sym typeface="Helvetica Neue Medium"/>
                </a:defRPr>
              </a:pPr>
              <a:endParaRPr/>
            </a:p>
          </p:txBody>
        </p:sp>
      </p:grpSp>
      <p:pic>
        <p:nvPicPr>
          <p:cNvPr id="94" name="ZSL Kopie Grau Transp.png" descr="ZSL Kopie Grau Transp.png"/>
          <p:cNvPicPr>
            <a:picLocks noChangeAspect="1"/>
          </p:cNvPicPr>
          <p:nvPr/>
        </p:nvPicPr>
        <p:blipFill>
          <a:blip r:embed="rId2">
            <a:alphaModFix amt="6839"/>
          </a:blip>
          <a:srcRect t="29812" r="31083"/>
          <a:stretch>
            <a:fillRect/>
          </a:stretch>
        </p:blipFill>
        <p:spPr>
          <a:xfrm>
            <a:off x="14207352" y="-26115"/>
            <a:ext cx="10179296" cy="10367005"/>
          </a:xfrm>
          <a:prstGeom prst="rect">
            <a:avLst/>
          </a:prstGeom>
          <a:ln w="12700">
            <a:miter lim="400000"/>
          </a:ln>
        </p:spPr>
      </p:pic>
      <p:pic>
        <p:nvPicPr>
          <p:cNvPr id="95" name="ZSL Logo1.jpg" descr="ZSL Logo1.jpg"/>
          <p:cNvPicPr>
            <a:picLocks noChangeAspect="1"/>
          </p:cNvPicPr>
          <p:nvPr/>
        </p:nvPicPr>
        <p:blipFill>
          <a:blip r:embed="rId3"/>
          <a:srcRect l="5369"/>
          <a:stretch>
            <a:fillRect/>
          </a:stretch>
        </p:blipFill>
        <p:spPr>
          <a:xfrm>
            <a:off x="19796400" y="11537866"/>
            <a:ext cx="3812059" cy="1765680"/>
          </a:xfrm>
          <a:prstGeom prst="rect">
            <a:avLst/>
          </a:prstGeom>
          <a:ln w="12700">
            <a:miter lim="400000"/>
          </a:ln>
        </p:spPr>
      </p:pic>
      <p:sp>
        <p:nvSpPr>
          <p:cNvPr id="96"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Folie 01">
    <p:spTree>
      <p:nvGrpSpPr>
        <p:cNvPr id="1" name=""/>
        <p:cNvGrpSpPr/>
        <p:nvPr/>
      </p:nvGrpSpPr>
      <p:grpSpPr>
        <a:xfrm>
          <a:off x="0" y="0"/>
          <a:ext cx="0" cy="0"/>
          <a:chOff x="0" y="0"/>
          <a:chExt cx="0" cy="0"/>
        </a:xfrm>
      </p:grpSpPr>
      <p:grpSp>
        <p:nvGrpSpPr>
          <p:cNvPr id="105" name="Gruppieren"/>
          <p:cNvGrpSpPr/>
          <p:nvPr/>
        </p:nvGrpSpPr>
        <p:grpSpPr>
          <a:xfrm>
            <a:off x="-14112" y="-4401"/>
            <a:ext cx="417390" cy="13730736"/>
            <a:chOff x="0" y="0"/>
            <a:chExt cx="417388" cy="13730735"/>
          </a:xfrm>
        </p:grpSpPr>
        <p:sp>
          <p:nvSpPr>
            <p:cNvPr id="103" name="Rechteck"/>
            <p:cNvSpPr/>
            <p:nvPr/>
          </p:nvSpPr>
          <p:spPr>
            <a:xfrm>
              <a:off x="93133" y="0"/>
              <a:ext cx="324256" cy="13730736"/>
            </a:xfrm>
            <a:prstGeom prst="rect">
              <a:avLst/>
            </a:prstGeom>
            <a:solidFill>
              <a:srgbClr val="D5D5D5"/>
            </a:solidFill>
            <a:ln w="12700" cap="flat">
              <a:noFill/>
              <a:miter lim="400000"/>
            </a:ln>
            <a:effectLst/>
          </p:spPr>
          <p:txBody>
            <a:bodyPr wrap="square" lIns="50800" tIns="50800" rIns="50800" bIns="50800" numCol="1" anchor="ctr">
              <a:noAutofit/>
            </a:bodyPr>
            <a:lstStyle/>
            <a:p>
              <a:pPr algn="ctr" defTabSz="825500">
                <a:lnSpc>
                  <a:spcPct val="100000"/>
                </a:lnSpc>
                <a:defRPr sz="3200" b="0" spc="0">
                  <a:solidFill>
                    <a:srgbClr val="FFFFFF"/>
                  </a:solidFill>
                  <a:latin typeface="Helvetica Neue Medium"/>
                  <a:ea typeface="Helvetica Neue Medium"/>
                  <a:cs typeface="Helvetica Neue Medium"/>
                  <a:sym typeface="Helvetica Neue Medium"/>
                </a:defRPr>
              </a:pPr>
              <a:endParaRPr/>
            </a:p>
          </p:txBody>
        </p:sp>
        <p:sp>
          <p:nvSpPr>
            <p:cNvPr id="104" name="Rechteck"/>
            <p:cNvSpPr/>
            <p:nvPr/>
          </p:nvSpPr>
          <p:spPr>
            <a:xfrm>
              <a:off x="0" y="2532"/>
              <a:ext cx="281345" cy="13719737"/>
            </a:xfrm>
            <a:prstGeom prst="rect">
              <a:avLst/>
            </a:prstGeom>
            <a:solidFill>
              <a:schemeClr val="accent5">
                <a:lumOff val="-29866"/>
              </a:schemeClr>
            </a:solidFill>
            <a:ln w="12700" cap="flat">
              <a:noFill/>
              <a:miter lim="400000"/>
            </a:ln>
            <a:effectLst/>
          </p:spPr>
          <p:txBody>
            <a:bodyPr wrap="square" lIns="50800" tIns="50800" rIns="50800" bIns="50800" numCol="1" anchor="ctr">
              <a:noAutofit/>
            </a:bodyPr>
            <a:lstStyle/>
            <a:p>
              <a:pPr algn="ctr" defTabSz="825500">
                <a:lnSpc>
                  <a:spcPct val="100000"/>
                </a:lnSpc>
                <a:defRPr sz="3200" b="0" spc="0">
                  <a:solidFill>
                    <a:srgbClr val="FFFFFF"/>
                  </a:solidFill>
                  <a:latin typeface="Helvetica Neue Medium"/>
                  <a:ea typeface="Helvetica Neue Medium"/>
                  <a:cs typeface="Helvetica Neue Medium"/>
                  <a:sym typeface="Helvetica Neue Medium"/>
                </a:defRPr>
              </a:pPr>
              <a:endParaRPr/>
            </a:p>
          </p:txBody>
        </p:sp>
      </p:grpSp>
      <p:pic>
        <p:nvPicPr>
          <p:cNvPr id="106" name="ZSL Kopie Grau Transp.png" descr="ZSL Kopie Grau Transp.png"/>
          <p:cNvPicPr>
            <a:picLocks noChangeAspect="1"/>
          </p:cNvPicPr>
          <p:nvPr/>
        </p:nvPicPr>
        <p:blipFill>
          <a:blip r:embed="rId2">
            <a:alphaModFix amt="6839"/>
          </a:blip>
          <a:srcRect t="29812" r="31083"/>
          <a:stretch>
            <a:fillRect/>
          </a:stretch>
        </p:blipFill>
        <p:spPr>
          <a:xfrm>
            <a:off x="14207352" y="-26115"/>
            <a:ext cx="10179296" cy="10367005"/>
          </a:xfrm>
          <a:prstGeom prst="rect">
            <a:avLst/>
          </a:prstGeom>
          <a:ln w="12700">
            <a:miter lim="400000"/>
          </a:ln>
        </p:spPr>
      </p:pic>
      <p:sp>
        <p:nvSpPr>
          <p:cNvPr id="107"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Folie 03">
    <p:spTree>
      <p:nvGrpSpPr>
        <p:cNvPr id="1" name=""/>
        <p:cNvGrpSpPr/>
        <p:nvPr/>
      </p:nvGrpSpPr>
      <p:grpSpPr>
        <a:xfrm>
          <a:off x="0" y="0"/>
          <a:ext cx="0" cy="0"/>
          <a:chOff x="0" y="0"/>
          <a:chExt cx="0" cy="0"/>
        </a:xfrm>
      </p:grpSpPr>
      <p:pic>
        <p:nvPicPr>
          <p:cNvPr id="148" name="ZSL Kopie Grau Transp.png" descr="ZSL Kopie Grau Transp.png"/>
          <p:cNvPicPr>
            <a:picLocks noChangeAspect="1"/>
          </p:cNvPicPr>
          <p:nvPr/>
        </p:nvPicPr>
        <p:blipFill>
          <a:blip r:embed="rId2">
            <a:alphaModFix amt="6839"/>
          </a:blip>
          <a:srcRect l="45425" t="42283" b="8968"/>
          <a:stretch>
            <a:fillRect/>
          </a:stretch>
        </p:blipFill>
        <p:spPr>
          <a:xfrm>
            <a:off x="-28289" y="-12009"/>
            <a:ext cx="8060870" cy="7200230"/>
          </a:xfrm>
          <a:prstGeom prst="rect">
            <a:avLst/>
          </a:prstGeom>
          <a:ln w="12700">
            <a:miter lim="400000"/>
          </a:ln>
        </p:spPr>
      </p:pic>
      <p:sp>
        <p:nvSpPr>
          <p:cNvPr id="149" name="Rechteck"/>
          <p:cNvSpPr/>
          <p:nvPr/>
        </p:nvSpPr>
        <p:spPr>
          <a:xfrm>
            <a:off x="-14111" y="-1869"/>
            <a:ext cx="281346" cy="13719738"/>
          </a:xfrm>
          <a:prstGeom prst="rect">
            <a:avLst/>
          </a:prstGeom>
          <a:solidFill>
            <a:schemeClr val="accent5">
              <a:lumOff val="-29866"/>
            </a:schemeClr>
          </a:solidFill>
          <a:ln w="12700">
            <a:miter lim="400000"/>
          </a:ln>
        </p:spPr>
        <p:txBody>
          <a:bodyPr lIns="50800" tIns="50800" rIns="50800" bIns="50800" anchor="ctr"/>
          <a:lstStyle/>
          <a:p>
            <a:pPr algn="ctr" defTabSz="825500">
              <a:lnSpc>
                <a:spcPct val="100000"/>
              </a:lnSpc>
              <a:defRPr sz="3200" b="0" spc="0">
                <a:solidFill>
                  <a:srgbClr val="FFFFFF"/>
                </a:solidFill>
                <a:latin typeface="Helvetica Neue Medium"/>
                <a:ea typeface="Helvetica Neue Medium"/>
                <a:cs typeface="Helvetica Neue Medium"/>
                <a:sym typeface="Helvetica Neue Medium"/>
              </a:defRPr>
            </a:pPr>
            <a:endParaRPr/>
          </a:p>
        </p:txBody>
      </p:sp>
      <p:sp>
        <p:nvSpPr>
          <p:cNvPr id="150" name="Rechteck"/>
          <p:cNvSpPr/>
          <p:nvPr/>
        </p:nvSpPr>
        <p:spPr>
          <a:xfrm>
            <a:off x="11945810" y="-53760"/>
            <a:ext cx="12450128" cy="13823520"/>
          </a:xfrm>
          <a:prstGeom prst="rect">
            <a:avLst/>
          </a:prstGeom>
          <a:solidFill>
            <a:srgbClr val="D5D5D5">
              <a:alpha val="43630"/>
            </a:srgbClr>
          </a:solidFill>
          <a:ln w="12700">
            <a:miter lim="400000"/>
          </a:ln>
        </p:spPr>
        <p:txBody>
          <a:bodyPr lIns="50800" tIns="50800" rIns="50800" bIns="50800" anchor="ctr"/>
          <a:lstStyle/>
          <a:p>
            <a:pPr algn="ctr" defTabSz="825500">
              <a:lnSpc>
                <a:spcPct val="100000"/>
              </a:lnSpc>
              <a:defRPr sz="3200" b="0" spc="0">
                <a:solidFill>
                  <a:srgbClr val="FFFFFF"/>
                </a:solidFill>
                <a:latin typeface="Helvetica Neue Medium"/>
                <a:ea typeface="Helvetica Neue Medium"/>
                <a:cs typeface="Helvetica Neue Medium"/>
                <a:sym typeface="Helvetica Neue Medium"/>
              </a:defRPr>
            </a:pPr>
            <a:endParaRPr/>
          </a:p>
        </p:txBody>
      </p:sp>
      <p:pic>
        <p:nvPicPr>
          <p:cNvPr id="151" name="ZSL Logo1.jpg" descr="ZSL Logo1.jpg"/>
          <p:cNvPicPr>
            <a:picLocks noChangeAspect="1"/>
          </p:cNvPicPr>
          <p:nvPr/>
        </p:nvPicPr>
        <p:blipFill>
          <a:blip r:embed="rId3"/>
          <a:srcRect l="5369"/>
          <a:stretch>
            <a:fillRect/>
          </a:stretch>
        </p:blipFill>
        <p:spPr>
          <a:xfrm>
            <a:off x="1042733" y="11537866"/>
            <a:ext cx="3812059" cy="1765680"/>
          </a:xfrm>
          <a:prstGeom prst="rect">
            <a:avLst/>
          </a:prstGeom>
          <a:ln w="12700">
            <a:miter lim="400000"/>
          </a:ln>
        </p:spPr>
      </p:pic>
      <p:sp>
        <p:nvSpPr>
          <p:cNvPr id="152"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Abschlussfolie">
    <p:spTree>
      <p:nvGrpSpPr>
        <p:cNvPr id="1" name=""/>
        <p:cNvGrpSpPr/>
        <p:nvPr/>
      </p:nvGrpSpPr>
      <p:grpSpPr>
        <a:xfrm>
          <a:off x="0" y="0"/>
          <a:ext cx="0" cy="0"/>
          <a:chOff x="0" y="0"/>
          <a:chExt cx="0" cy="0"/>
        </a:xfrm>
      </p:grpSpPr>
      <p:pic>
        <p:nvPicPr>
          <p:cNvPr id="335" name="Bildschirmfoto 2021-09-08 um 15.06.08.png" descr="Bildschirmfoto 2021-09-08 um 15.06.08.png"/>
          <p:cNvPicPr>
            <a:picLocks noChangeAspect="1"/>
          </p:cNvPicPr>
          <p:nvPr/>
        </p:nvPicPr>
        <p:blipFill>
          <a:blip r:embed="rId2"/>
          <a:srcRect t="27516" r="25051"/>
          <a:stretch>
            <a:fillRect/>
          </a:stretch>
        </p:blipFill>
        <p:spPr>
          <a:xfrm>
            <a:off x="15260197" y="-140"/>
            <a:ext cx="9127674" cy="8949940"/>
          </a:xfrm>
          <a:prstGeom prst="rect">
            <a:avLst/>
          </a:prstGeom>
          <a:ln w="12700">
            <a:miter lim="400000"/>
          </a:ln>
        </p:spPr>
      </p:pic>
      <p:grpSp>
        <p:nvGrpSpPr>
          <p:cNvPr id="338" name="Gruppieren"/>
          <p:cNvGrpSpPr/>
          <p:nvPr/>
        </p:nvGrpSpPr>
        <p:grpSpPr>
          <a:xfrm>
            <a:off x="-14112" y="-4401"/>
            <a:ext cx="417390" cy="13730736"/>
            <a:chOff x="0" y="0"/>
            <a:chExt cx="417388" cy="13730735"/>
          </a:xfrm>
        </p:grpSpPr>
        <p:sp>
          <p:nvSpPr>
            <p:cNvPr id="336" name="Rechteck"/>
            <p:cNvSpPr/>
            <p:nvPr/>
          </p:nvSpPr>
          <p:spPr>
            <a:xfrm>
              <a:off x="93133" y="0"/>
              <a:ext cx="324256" cy="13730736"/>
            </a:xfrm>
            <a:prstGeom prst="rect">
              <a:avLst/>
            </a:prstGeom>
            <a:solidFill>
              <a:srgbClr val="D5D5D5"/>
            </a:solidFill>
            <a:ln w="12700" cap="flat">
              <a:noFill/>
              <a:miter lim="400000"/>
            </a:ln>
            <a:effectLst/>
          </p:spPr>
          <p:txBody>
            <a:bodyPr wrap="square" lIns="50800" tIns="50800" rIns="50800" bIns="50800" numCol="1" anchor="ctr">
              <a:noAutofit/>
            </a:bodyPr>
            <a:lstStyle/>
            <a:p>
              <a:pPr algn="ctr" defTabSz="825500">
                <a:lnSpc>
                  <a:spcPct val="100000"/>
                </a:lnSpc>
                <a:defRPr sz="3200" b="0" spc="0">
                  <a:solidFill>
                    <a:srgbClr val="FFFFFF"/>
                  </a:solidFill>
                  <a:latin typeface="Helvetica Neue Medium"/>
                  <a:ea typeface="Helvetica Neue Medium"/>
                  <a:cs typeface="Helvetica Neue Medium"/>
                  <a:sym typeface="Helvetica Neue Medium"/>
                </a:defRPr>
              </a:pPr>
              <a:endParaRPr/>
            </a:p>
          </p:txBody>
        </p:sp>
        <p:sp>
          <p:nvSpPr>
            <p:cNvPr id="337" name="Rechteck"/>
            <p:cNvSpPr/>
            <p:nvPr/>
          </p:nvSpPr>
          <p:spPr>
            <a:xfrm>
              <a:off x="0" y="2532"/>
              <a:ext cx="281345" cy="13719737"/>
            </a:xfrm>
            <a:prstGeom prst="rect">
              <a:avLst/>
            </a:prstGeom>
            <a:solidFill>
              <a:schemeClr val="accent5">
                <a:lumOff val="-29866"/>
              </a:schemeClr>
            </a:solidFill>
            <a:ln w="12700" cap="flat">
              <a:noFill/>
              <a:miter lim="400000"/>
            </a:ln>
            <a:effectLst/>
          </p:spPr>
          <p:txBody>
            <a:bodyPr wrap="square" lIns="50800" tIns="50800" rIns="50800" bIns="50800" numCol="1" anchor="ctr">
              <a:noAutofit/>
            </a:bodyPr>
            <a:lstStyle/>
            <a:p>
              <a:pPr algn="ctr" defTabSz="825500">
                <a:lnSpc>
                  <a:spcPct val="100000"/>
                </a:lnSpc>
                <a:defRPr sz="3200" b="0" spc="0">
                  <a:solidFill>
                    <a:srgbClr val="FFFFFF"/>
                  </a:solidFill>
                  <a:latin typeface="Helvetica Neue Medium"/>
                  <a:ea typeface="Helvetica Neue Medium"/>
                  <a:cs typeface="Helvetica Neue Medium"/>
                  <a:sym typeface="Helvetica Neue Medium"/>
                </a:defRPr>
              </a:pPr>
              <a:endParaRPr/>
            </a:p>
          </p:txBody>
        </p:sp>
      </p:grpSp>
      <p:grpSp>
        <p:nvGrpSpPr>
          <p:cNvPr id="341" name="Gruppieren"/>
          <p:cNvGrpSpPr/>
          <p:nvPr/>
        </p:nvGrpSpPr>
        <p:grpSpPr>
          <a:xfrm>
            <a:off x="-14112" y="-4401"/>
            <a:ext cx="417390" cy="13730736"/>
            <a:chOff x="0" y="0"/>
            <a:chExt cx="417388" cy="13730735"/>
          </a:xfrm>
        </p:grpSpPr>
        <p:sp>
          <p:nvSpPr>
            <p:cNvPr id="339" name="Rechteck"/>
            <p:cNvSpPr/>
            <p:nvPr/>
          </p:nvSpPr>
          <p:spPr>
            <a:xfrm>
              <a:off x="93133" y="0"/>
              <a:ext cx="324256" cy="13730736"/>
            </a:xfrm>
            <a:prstGeom prst="rect">
              <a:avLst/>
            </a:prstGeom>
            <a:solidFill>
              <a:srgbClr val="D5D5D5"/>
            </a:solidFill>
            <a:ln w="12700" cap="flat">
              <a:noFill/>
              <a:miter lim="400000"/>
            </a:ln>
            <a:effectLst/>
          </p:spPr>
          <p:txBody>
            <a:bodyPr wrap="square" lIns="50800" tIns="50800" rIns="50800" bIns="50800" numCol="1" anchor="ctr">
              <a:noAutofit/>
            </a:bodyPr>
            <a:lstStyle/>
            <a:p>
              <a:pPr algn="ctr" defTabSz="825500">
                <a:lnSpc>
                  <a:spcPct val="100000"/>
                </a:lnSpc>
                <a:defRPr sz="3200" b="0" spc="0">
                  <a:solidFill>
                    <a:srgbClr val="FFFFFF"/>
                  </a:solidFill>
                  <a:latin typeface="Helvetica Neue Medium"/>
                  <a:ea typeface="Helvetica Neue Medium"/>
                  <a:cs typeface="Helvetica Neue Medium"/>
                  <a:sym typeface="Helvetica Neue Medium"/>
                </a:defRPr>
              </a:pPr>
              <a:endParaRPr/>
            </a:p>
          </p:txBody>
        </p:sp>
        <p:sp>
          <p:nvSpPr>
            <p:cNvPr id="340" name="Rechteck"/>
            <p:cNvSpPr/>
            <p:nvPr/>
          </p:nvSpPr>
          <p:spPr>
            <a:xfrm>
              <a:off x="0" y="2532"/>
              <a:ext cx="281345" cy="13719737"/>
            </a:xfrm>
            <a:prstGeom prst="rect">
              <a:avLst/>
            </a:prstGeom>
            <a:solidFill>
              <a:schemeClr val="accent5">
                <a:lumOff val="-29866"/>
              </a:schemeClr>
            </a:solidFill>
            <a:ln w="12700" cap="flat">
              <a:noFill/>
              <a:miter lim="400000"/>
            </a:ln>
            <a:effectLst/>
          </p:spPr>
          <p:txBody>
            <a:bodyPr wrap="square" lIns="50800" tIns="50800" rIns="50800" bIns="50800" numCol="1" anchor="ctr">
              <a:noAutofit/>
            </a:bodyPr>
            <a:lstStyle/>
            <a:p>
              <a:pPr algn="ctr" defTabSz="825500">
                <a:lnSpc>
                  <a:spcPct val="100000"/>
                </a:lnSpc>
                <a:defRPr sz="3200" b="0" spc="0">
                  <a:solidFill>
                    <a:srgbClr val="FFFFFF"/>
                  </a:solidFill>
                  <a:latin typeface="Helvetica Neue Medium"/>
                  <a:ea typeface="Helvetica Neue Medium"/>
                  <a:cs typeface="Helvetica Neue Medium"/>
                  <a:sym typeface="Helvetica Neue Medium"/>
                </a:defRPr>
              </a:pPr>
              <a:endParaRPr/>
            </a:p>
          </p:txBody>
        </p:sp>
      </p:grpSp>
      <p:grpSp>
        <p:nvGrpSpPr>
          <p:cNvPr id="344" name="Gruppieren"/>
          <p:cNvGrpSpPr/>
          <p:nvPr/>
        </p:nvGrpSpPr>
        <p:grpSpPr>
          <a:xfrm>
            <a:off x="2865195" y="5601408"/>
            <a:ext cx="6017569" cy="6919601"/>
            <a:chOff x="0" y="0"/>
            <a:chExt cx="6017567" cy="6919599"/>
          </a:xfrm>
        </p:grpSpPr>
        <p:pic>
          <p:nvPicPr>
            <p:cNvPr id="342" name="ZSL Logo1.jpg" descr="ZSL Logo1.jpg"/>
            <p:cNvPicPr>
              <a:picLocks noChangeAspect="1"/>
            </p:cNvPicPr>
            <p:nvPr/>
          </p:nvPicPr>
          <p:blipFill>
            <a:blip r:embed="rId3"/>
            <a:srcRect l="40800"/>
            <a:stretch>
              <a:fillRect/>
            </a:stretch>
          </p:blipFill>
          <p:spPr>
            <a:xfrm>
              <a:off x="0" y="0"/>
              <a:ext cx="6017568" cy="4455424"/>
            </a:xfrm>
            <a:prstGeom prst="rect">
              <a:avLst/>
            </a:prstGeom>
            <a:ln w="12700" cap="flat">
              <a:noFill/>
              <a:miter lim="400000"/>
            </a:ln>
            <a:effectLst/>
          </p:spPr>
        </p:pic>
        <p:sp>
          <p:nvSpPr>
            <p:cNvPr id="343" name="Postanschrift…"/>
            <p:cNvSpPr/>
            <p:nvPr/>
          </p:nvSpPr>
          <p:spPr>
            <a:xfrm>
              <a:off x="211903" y="564959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defTabSz="457200">
                <a:lnSpc>
                  <a:spcPct val="100000"/>
                </a:lnSpc>
                <a:defRPr sz="3000" spc="0">
                  <a:solidFill>
                    <a:srgbClr val="000000"/>
                  </a:solidFill>
                </a:defRPr>
              </a:pPr>
              <a:r>
                <a:t>Postanschrift</a:t>
              </a:r>
            </a:p>
            <a:p>
              <a:pPr defTabSz="457200">
                <a:lnSpc>
                  <a:spcPct val="100000"/>
                </a:lnSpc>
                <a:defRPr sz="3000" b="0" spc="0">
                  <a:solidFill>
                    <a:srgbClr val="3F3F3F"/>
                  </a:solidFill>
                </a:defRPr>
              </a:pPr>
              <a:r>
                <a:t> </a:t>
              </a:r>
            </a:p>
            <a:p>
              <a:pPr defTabSz="457200">
                <a:lnSpc>
                  <a:spcPct val="100000"/>
                </a:lnSpc>
                <a:defRPr sz="3000" b="0" spc="0">
                  <a:solidFill>
                    <a:srgbClr val="3F3F3F"/>
                  </a:solidFill>
                </a:defRPr>
              </a:pPr>
              <a:r>
                <a:t>Heilbronner Straße 314</a:t>
              </a:r>
            </a:p>
            <a:p>
              <a:pPr defTabSz="457200">
                <a:lnSpc>
                  <a:spcPct val="100000"/>
                </a:lnSpc>
                <a:defRPr sz="3000" b="0" spc="0">
                  <a:solidFill>
                    <a:srgbClr val="3F3F3F"/>
                  </a:solidFill>
                </a:defRPr>
              </a:pPr>
              <a:r>
                <a:t>70469 Stuttgart</a:t>
              </a:r>
            </a:p>
          </p:txBody>
        </p:sp>
      </p:grpSp>
      <p:sp>
        <p:nvSpPr>
          <p:cNvPr id="345"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hteck"/>
          <p:cNvSpPr/>
          <p:nvPr/>
        </p:nvSpPr>
        <p:spPr>
          <a:xfrm>
            <a:off x="-8467" y="-8467"/>
            <a:ext cx="24400739" cy="2996936"/>
          </a:xfrm>
          <a:prstGeom prst="rect">
            <a:avLst/>
          </a:prstGeom>
          <a:solidFill>
            <a:srgbClr val="FFFFFF"/>
          </a:solidFill>
          <a:ln w="12700">
            <a:miter lim="400000"/>
          </a:ln>
        </p:spPr>
        <p:txBody>
          <a:bodyPr lIns="50800" tIns="50800" rIns="50800" bIns="50800" anchor="ctr"/>
          <a:lstStyle/>
          <a:p>
            <a:pPr algn="ctr" defTabSz="825500">
              <a:lnSpc>
                <a:spcPct val="100000"/>
              </a:lnSpc>
              <a:defRPr sz="3200" b="0" spc="0">
                <a:solidFill>
                  <a:srgbClr val="FFFFFF"/>
                </a:solidFill>
                <a:latin typeface="Helvetica Neue Medium"/>
                <a:ea typeface="Helvetica Neue Medium"/>
                <a:cs typeface="Helvetica Neue Medium"/>
                <a:sym typeface="Helvetica Neue Medium"/>
              </a:defRPr>
            </a:pPr>
            <a:endParaRPr/>
          </a:p>
        </p:txBody>
      </p:sp>
      <p:sp>
        <p:nvSpPr>
          <p:cNvPr id="3" name="Folientitel"/>
          <p:cNvSpPr txBox="1">
            <a:spLocks noGrp="1"/>
          </p:cNvSpPr>
          <p:nvPr>
            <p:ph type="title" hasCustomPrompt="1"/>
          </p:nvPr>
        </p:nvSpPr>
        <p:spPr>
          <a:xfrm>
            <a:off x="1206500" y="1079500"/>
            <a:ext cx="10477500" cy="1435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Folientitel</a:t>
            </a:r>
          </a:p>
        </p:txBody>
      </p:sp>
      <p:sp>
        <p:nvSpPr>
          <p:cNvPr id="4" name="Textebene 1…"/>
          <p:cNvSpPr txBox="1">
            <a:spLocks noGrp="1"/>
          </p:cNvSpPr>
          <p:nvPr>
            <p:ph type="body" idx="1" hasCustomPrompt="1"/>
          </p:nvPr>
        </p:nvSpPr>
        <p:spPr>
          <a:xfrm>
            <a:off x="1206500" y="4248504"/>
            <a:ext cx="104775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Text für Folienpunkt</a:t>
            </a:r>
          </a:p>
          <a:p>
            <a:pPr lvl="1"/>
            <a:endParaRPr/>
          </a:p>
          <a:p>
            <a:pPr lvl="2"/>
            <a:endParaRPr/>
          </a:p>
          <a:p>
            <a:pPr lvl="3"/>
            <a:endParaRPr/>
          </a:p>
          <a:p>
            <a:pPr lvl="4"/>
            <a:endParaRPr/>
          </a:p>
        </p:txBody>
      </p:sp>
      <p:sp>
        <p:nvSpPr>
          <p:cNvPr id="5" name="Foliennumm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defRPr sz="1800" b="0" spc="0">
                <a:solidFill>
                  <a:srgbClr val="000000"/>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7" r:id="rId5"/>
    <p:sldLayoutId id="2147483673" r:id="rId6"/>
  </p:sldLayoutIdLst>
  <p:transition spd="med"/>
  <p:txStyles>
    <p:titleStyle>
      <a:lvl1pPr marL="0" marR="0" indent="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Referent:innen / Datum / Ort"/>
          <p:cNvSpPr txBox="1"/>
          <p:nvPr/>
        </p:nvSpPr>
        <p:spPr>
          <a:xfrm>
            <a:off x="1171742" y="8602015"/>
            <a:ext cx="20978655" cy="636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lnSpcReduction="10000"/>
          </a:bodyPr>
          <a:lstStyle>
            <a:lvl1pPr defTabSz="825500">
              <a:lnSpc>
                <a:spcPct val="100000"/>
              </a:lnSpc>
              <a:defRPr sz="3600" spc="0"/>
            </a:lvl1pPr>
          </a:lstStyle>
          <a:p>
            <a:r>
              <a:rPr lang="de-DE" dirty="0"/>
              <a:t>Name(n)</a:t>
            </a:r>
            <a:endParaRPr dirty="0"/>
          </a:p>
        </p:txBody>
      </p:sp>
      <p:sp>
        <p:nvSpPr>
          <p:cNvPr id="360" name="Titel"/>
          <p:cNvSpPr txBox="1"/>
          <p:nvPr/>
        </p:nvSpPr>
        <p:spPr>
          <a:xfrm>
            <a:off x="1199233" y="4477006"/>
            <a:ext cx="20923673" cy="18810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r>
              <a:rPr lang="de-DE" dirty="0"/>
              <a:t>WSD - Thema</a:t>
            </a:r>
            <a:endParaRPr dirty="0"/>
          </a:p>
        </p:txBody>
      </p:sp>
      <p:sp>
        <p:nvSpPr>
          <p:cNvPr id="361" name="Untertitel"/>
          <p:cNvSpPr/>
          <p:nvPr/>
        </p:nvSpPr>
        <p:spPr>
          <a:xfrm>
            <a:off x="1196078" y="6402091"/>
            <a:ext cx="20929984" cy="9961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defTabSz="825500">
              <a:lnSpc>
                <a:spcPct val="100000"/>
              </a:lnSpc>
              <a:defRPr sz="5500" spc="0"/>
            </a:lvl1pPr>
          </a:lstStyle>
          <a:p>
            <a:r>
              <a:rPr lang="de-DE" dirty="0"/>
              <a:t>Webbasierte Sonderpädagogische Diagnostik</a:t>
            </a:r>
            <a:endParaRPr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0" name="Gruppieren"/>
          <p:cNvGrpSpPr/>
          <p:nvPr/>
        </p:nvGrpSpPr>
        <p:grpSpPr>
          <a:xfrm>
            <a:off x="4302167" y="1634880"/>
            <a:ext cx="15790377" cy="5953735"/>
            <a:chOff x="0" y="509648"/>
            <a:chExt cx="15790375" cy="5953733"/>
          </a:xfrm>
        </p:grpSpPr>
        <p:sp>
          <p:nvSpPr>
            <p:cNvPr id="518" name="Lorem ipsum dolor sit amet, consetetur sadipscing elitr, sed diam nonumy eirmod tempor invidunt ut labore et dolore magna aliquyam erat, sed diam voluptua. At vero eos et accusam et justo duo dolores et ea rebum. Stet clita kasd gubergren, no sea takimat"/>
            <p:cNvSpPr/>
            <p:nvPr/>
          </p:nvSpPr>
          <p:spPr>
            <a:xfrm>
              <a:off x="6964" y="6463381"/>
              <a:ext cx="15783412"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just">
                <a:lnSpc>
                  <a:spcPct val="150000"/>
                </a:lnSpc>
                <a:defRPr sz="2700" b="0" spc="0"/>
              </a:lvl1pPr>
            </a:lstStyle>
            <a:p>
              <a:r>
                <a:t>Lorem ipsum dolor sit amet, consetetur sadipscing elitr, sed diam nonumy eirmod tempor invidunt ut labore et dolore magna aliquyam erat, sed diam voluptua. At vero eos et accusam et justo duo dolores et ea rebum. Stet clita kasd gubergren, no sea takimata Lorem ipsum dolor sit amet, consetetur sadipscing elitr, sed diam nonumy eirmod tempor invidunt ut labore et dolore magna aliquyam erat, sed diam voluptua. At vero eos et accusam et justo duo dolores et ea rebum. Stet clita kasd gubergren, no sea takimata Lorem ipsum dolor sit amet, consetetur sadipscing elitr, sed diam nonumy eirmod tempor invidunt ut labore et dolore magna aliquyam erat, sed diam voluptua. At vero eos et accusam et justo duo dolores et ea rebum. Stet clita kasd gubergren, no sea takimata Lorem ipsum dolor sit amet, consetetur sadipscing elitr, sed diam nonumy eirmod tempor invidunt ut labore et dolore magna aliquyam erat, sed diam voluptua. At vero eos et accusam et justo duo dolores et ea rebum. Stet clita kasd gubergren, no sea takimata Lorem ipsum dolor sit amet, consetetur sadipscing elitr, sed diam nonumy eirmod tempor invidunt ut labore et dolore magna aliquyam erat, sed diam voluptua. At vero eos et accusam et justo duo dolores et ea rebum. Stet clita kasd gubergren, no sea takimata Lorem ipsum dolor sit amet, consetetur sadipscing elitr, sed diam nonumy eirmod tempor invidunt ut labore et dolore magna aliquyam erat, sed diam voluptua.</a:t>
              </a:r>
            </a:p>
          </p:txBody>
        </p:sp>
        <p:sp>
          <p:nvSpPr>
            <p:cNvPr id="519" name="Gruppieren"/>
            <p:cNvSpPr/>
            <p:nvPr/>
          </p:nvSpPr>
          <p:spPr>
            <a:xfrm>
              <a:off x="0" y="509648"/>
              <a:ext cx="1270000"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nSpc>
                  <a:spcPct val="100000"/>
                </a:lnSpc>
                <a:defRPr sz="6000" spc="0"/>
              </a:lvl1pPr>
            </a:lstStyle>
            <a:p>
              <a:r>
                <a:t>Lorem ipsum</a:t>
              </a:r>
            </a:p>
          </p:txBody>
        </p:sp>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 name="Gruppieren"/>
          <p:cNvGrpSpPr/>
          <p:nvPr/>
        </p:nvGrpSpPr>
        <p:grpSpPr>
          <a:xfrm>
            <a:off x="1078387" y="1936649"/>
            <a:ext cx="9643846" cy="8572208"/>
            <a:chOff x="0" y="0"/>
            <a:chExt cx="9643844" cy="8572206"/>
          </a:xfrm>
        </p:grpSpPr>
        <p:sp>
          <p:nvSpPr>
            <p:cNvPr id="550" name="Gruppieren"/>
            <p:cNvSpPr txBox="1"/>
            <p:nvPr/>
          </p:nvSpPr>
          <p:spPr>
            <a:xfrm>
              <a:off x="0" y="-1"/>
              <a:ext cx="6283850" cy="10518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nSpc>
                  <a:spcPct val="100000"/>
                </a:lnSpc>
                <a:defRPr sz="6000" spc="0"/>
              </a:lvl1pPr>
            </a:lstStyle>
            <a:p>
              <a:r>
                <a:t>Lorem ipsum</a:t>
              </a:r>
            </a:p>
          </p:txBody>
        </p:sp>
        <p:sp>
          <p:nvSpPr>
            <p:cNvPr id="551" name="Lorem ipsum dolor sit amet, consetetur sadipscing elitr, sed diam nonumy eirmod tempor invidunt ut labore et dolore magna aliquyam erat, sed diam voluptua. At vero eos et accusam et justo duo dolores et ea rebum. Stet clita kasd gubergren, no sea takimat"/>
            <p:cNvSpPr txBox="1"/>
            <p:nvPr/>
          </p:nvSpPr>
          <p:spPr>
            <a:xfrm>
              <a:off x="67970" y="2080830"/>
              <a:ext cx="9575875" cy="64913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just">
                <a:lnSpc>
                  <a:spcPct val="150000"/>
                </a:lnSpc>
                <a:defRPr sz="2400" b="0" spc="0"/>
              </a:lvl1pPr>
            </a:lstStyle>
            <a:p>
              <a:r>
                <a:rPr dirty="0"/>
                <a:t>Lorem ipsum dolor sit </a:t>
              </a:r>
              <a:r>
                <a:rPr dirty="0" err="1"/>
                <a:t>amet</a:t>
              </a:r>
              <a:r>
                <a:rPr dirty="0"/>
                <a:t>, </a:t>
              </a:r>
              <a:r>
                <a:rPr dirty="0" err="1"/>
                <a:t>consetetur</a:t>
              </a:r>
              <a:r>
                <a:rPr dirty="0"/>
                <a:t> </a:t>
              </a:r>
              <a:r>
                <a:rPr dirty="0" err="1"/>
                <a:t>sadipscing</a:t>
              </a:r>
              <a:r>
                <a:rPr dirty="0"/>
                <a:t> </a:t>
              </a:r>
              <a:r>
                <a:rPr dirty="0" err="1"/>
                <a:t>elitr</a:t>
              </a:r>
              <a:r>
                <a:rPr dirty="0"/>
                <a:t>, sed diam </a:t>
              </a:r>
              <a:r>
                <a:rPr dirty="0" err="1"/>
                <a:t>nonumy</a:t>
              </a:r>
              <a:r>
                <a:rPr dirty="0"/>
                <a:t> </a:t>
              </a:r>
              <a:r>
                <a:rPr dirty="0" err="1"/>
                <a:t>eirmod</a:t>
              </a:r>
              <a:r>
                <a:rPr dirty="0"/>
                <a:t> </a:t>
              </a:r>
              <a:r>
                <a:rPr dirty="0" err="1"/>
                <a:t>tempor</a:t>
              </a:r>
              <a:r>
                <a:rPr dirty="0"/>
                <a:t> </a:t>
              </a:r>
              <a:r>
                <a:rPr dirty="0" err="1"/>
                <a:t>invidunt</a:t>
              </a:r>
              <a:r>
                <a:rPr dirty="0"/>
                <a:t> </a:t>
              </a:r>
              <a:r>
                <a:rPr dirty="0" err="1"/>
                <a:t>ut</a:t>
              </a:r>
              <a:r>
                <a:rPr dirty="0"/>
                <a:t> labore et dolore magna </a:t>
              </a:r>
              <a:r>
                <a:rPr dirty="0" err="1"/>
                <a:t>aliquyam</a:t>
              </a:r>
              <a:r>
                <a:rPr dirty="0"/>
                <a:t> </a:t>
              </a:r>
              <a:r>
                <a:rPr dirty="0" err="1"/>
                <a:t>erat</a:t>
              </a:r>
              <a:r>
                <a:rPr dirty="0"/>
                <a:t>, sed diam </a:t>
              </a:r>
              <a:r>
                <a:rPr dirty="0" err="1"/>
                <a:t>voluptua</a:t>
              </a:r>
              <a:r>
                <a:rPr dirty="0"/>
                <a:t>. At </a:t>
              </a:r>
              <a:r>
                <a:rPr dirty="0" err="1"/>
                <a:t>vero</a:t>
              </a:r>
              <a:r>
                <a:rPr dirty="0"/>
                <a:t> </a:t>
              </a:r>
              <a:r>
                <a:rPr dirty="0" err="1"/>
                <a:t>eos</a:t>
              </a:r>
              <a:r>
                <a:rPr dirty="0"/>
                <a:t> et </a:t>
              </a:r>
              <a:r>
                <a:rPr dirty="0" err="1"/>
                <a:t>accusam</a:t>
              </a:r>
              <a:r>
                <a:rPr dirty="0"/>
                <a:t> et </a:t>
              </a:r>
              <a:r>
                <a:rPr dirty="0" err="1"/>
                <a:t>justo</a:t>
              </a:r>
              <a:r>
                <a:rPr dirty="0"/>
                <a:t> duo </a:t>
              </a:r>
              <a:r>
                <a:rPr dirty="0" err="1"/>
                <a:t>dolores</a:t>
              </a:r>
              <a:r>
                <a:rPr dirty="0"/>
                <a:t> et </a:t>
              </a:r>
              <a:r>
                <a:rPr dirty="0" err="1"/>
                <a:t>ea</a:t>
              </a:r>
              <a:r>
                <a:rPr dirty="0"/>
                <a:t> </a:t>
              </a:r>
              <a:r>
                <a:rPr dirty="0" err="1"/>
                <a:t>rebum</a:t>
              </a:r>
              <a:r>
                <a:rPr dirty="0"/>
                <a:t>. Stet </a:t>
              </a:r>
              <a:r>
                <a:rPr dirty="0" err="1"/>
                <a:t>clita</a:t>
              </a:r>
              <a:r>
                <a:rPr dirty="0"/>
                <a:t> </a:t>
              </a:r>
              <a:r>
                <a:rPr dirty="0" err="1"/>
                <a:t>kasd</a:t>
              </a:r>
              <a:r>
                <a:rPr dirty="0"/>
                <a:t> </a:t>
              </a:r>
              <a:r>
                <a:rPr dirty="0" err="1"/>
                <a:t>gubergren</a:t>
              </a:r>
              <a:r>
                <a:rPr dirty="0"/>
                <a:t>, no sea </a:t>
              </a:r>
              <a:r>
                <a:rPr dirty="0" err="1"/>
                <a:t>takimata</a:t>
              </a:r>
              <a:r>
                <a:rPr dirty="0"/>
                <a:t> Lorem ipsum dolor sit </a:t>
              </a:r>
              <a:r>
                <a:rPr dirty="0" err="1"/>
                <a:t>amet</a:t>
              </a:r>
              <a:r>
                <a:rPr dirty="0"/>
                <a:t>, </a:t>
              </a:r>
              <a:r>
                <a:rPr dirty="0" err="1"/>
                <a:t>consetetur</a:t>
              </a:r>
              <a:r>
                <a:rPr dirty="0"/>
                <a:t> </a:t>
              </a:r>
              <a:r>
                <a:rPr dirty="0" err="1"/>
                <a:t>sadipscing</a:t>
              </a:r>
              <a:r>
                <a:rPr dirty="0"/>
                <a:t> </a:t>
              </a:r>
              <a:r>
                <a:rPr dirty="0" err="1"/>
                <a:t>elitr</a:t>
              </a:r>
              <a:r>
                <a:rPr dirty="0"/>
                <a:t>, sed diam </a:t>
              </a:r>
              <a:r>
                <a:rPr dirty="0" err="1"/>
                <a:t>nonumy</a:t>
              </a:r>
              <a:r>
                <a:rPr dirty="0"/>
                <a:t> </a:t>
              </a:r>
              <a:r>
                <a:rPr dirty="0" err="1"/>
                <a:t>eirmod</a:t>
              </a:r>
              <a:r>
                <a:rPr dirty="0"/>
                <a:t> </a:t>
              </a:r>
              <a:r>
                <a:rPr dirty="0" err="1"/>
                <a:t>tempor</a:t>
              </a:r>
              <a:r>
                <a:rPr dirty="0"/>
                <a:t> </a:t>
              </a:r>
              <a:r>
                <a:rPr dirty="0" err="1"/>
                <a:t>invidunt</a:t>
              </a:r>
              <a:r>
                <a:rPr dirty="0"/>
                <a:t> </a:t>
              </a:r>
              <a:r>
                <a:rPr dirty="0" err="1"/>
                <a:t>ut</a:t>
              </a:r>
              <a:r>
                <a:rPr dirty="0"/>
                <a:t> labore et dolore Lorem ipsum dolor sit </a:t>
              </a:r>
              <a:r>
                <a:rPr dirty="0" err="1"/>
                <a:t>amet</a:t>
              </a:r>
              <a:r>
                <a:rPr dirty="0"/>
                <a:t>, </a:t>
              </a:r>
              <a:r>
                <a:rPr dirty="0" err="1"/>
                <a:t>consetetur</a:t>
              </a:r>
              <a:r>
                <a:rPr dirty="0"/>
                <a:t> </a:t>
              </a:r>
              <a:r>
                <a:rPr dirty="0" err="1"/>
                <a:t>sadipscing</a:t>
              </a:r>
              <a:r>
                <a:rPr dirty="0"/>
                <a:t> </a:t>
              </a:r>
              <a:r>
                <a:rPr dirty="0" err="1"/>
                <a:t>elitr</a:t>
              </a:r>
              <a:r>
                <a:rPr dirty="0"/>
                <a:t>, sed diam </a:t>
              </a:r>
              <a:r>
                <a:rPr dirty="0" err="1"/>
                <a:t>nonumy</a:t>
              </a:r>
              <a:r>
                <a:rPr dirty="0"/>
                <a:t> </a:t>
              </a:r>
              <a:r>
                <a:rPr dirty="0" err="1"/>
                <a:t>eirmod</a:t>
              </a:r>
              <a:r>
                <a:rPr dirty="0"/>
                <a:t> </a:t>
              </a:r>
              <a:r>
                <a:rPr dirty="0" err="1"/>
                <a:t>tempor</a:t>
              </a:r>
              <a:r>
                <a:rPr dirty="0"/>
                <a:t> </a:t>
              </a:r>
              <a:r>
                <a:rPr dirty="0" err="1"/>
                <a:t>invidunt</a:t>
              </a:r>
              <a:r>
                <a:rPr dirty="0"/>
                <a:t> </a:t>
              </a:r>
              <a:r>
                <a:rPr dirty="0" err="1"/>
                <a:t>ut</a:t>
              </a:r>
              <a:r>
                <a:rPr dirty="0"/>
                <a:t> labore et dolore magna </a:t>
              </a:r>
              <a:r>
                <a:rPr dirty="0" err="1"/>
                <a:t>aliquyam</a:t>
              </a:r>
              <a:r>
                <a:rPr dirty="0"/>
                <a:t> </a:t>
              </a:r>
              <a:r>
                <a:rPr dirty="0" err="1"/>
                <a:t>erat</a:t>
              </a:r>
              <a:r>
                <a:rPr dirty="0"/>
                <a:t>, sed diam </a:t>
              </a:r>
              <a:r>
                <a:rPr dirty="0" err="1"/>
                <a:t>voluptua</a:t>
              </a:r>
              <a:r>
                <a:rPr dirty="0"/>
                <a:t>. At </a:t>
              </a:r>
              <a:r>
                <a:rPr dirty="0" err="1"/>
                <a:t>vero</a:t>
              </a:r>
              <a:r>
                <a:rPr dirty="0"/>
                <a:t> </a:t>
              </a:r>
              <a:r>
                <a:rPr dirty="0" err="1"/>
                <a:t>eos</a:t>
              </a:r>
              <a:r>
                <a:rPr dirty="0"/>
                <a:t> et </a:t>
              </a:r>
              <a:r>
                <a:rPr dirty="0" err="1"/>
                <a:t>accusam</a:t>
              </a:r>
              <a:r>
                <a:rPr dirty="0"/>
                <a:t> et </a:t>
              </a:r>
              <a:r>
                <a:rPr dirty="0" err="1"/>
                <a:t>justo</a:t>
              </a:r>
              <a:r>
                <a:rPr dirty="0"/>
                <a:t> duo </a:t>
              </a:r>
              <a:r>
                <a:rPr dirty="0" err="1"/>
                <a:t>dolores</a:t>
              </a:r>
              <a:r>
                <a:rPr dirty="0"/>
                <a:t> et </a:t>
              </a:r>
              <a:r>
                <a:rPr dirty="0" err="1"/>
                <a:t>ea</a:t>
              </a:r>
              <a:r>
                <a:rPr dirty="0"/>
                <a:t> </a:t>
              </a:r>
              <a:r>
                <a:rPr dirty="0" err="1"/>
                <a:t>rebum</a:t>
              </a:r>
              <a:r>
                <a:rPr dirty="0"/>
                <a:t>. Stet </a:t>
              </a:r>
              <a:r>
                <a:rPr dirty="0" err="1"/>
                <a:t>clita</a:t>
              </a:r>
              <a:r>
                <a:rPr dirty="0"/>
                <a:t> </a:t>
              </a:r>
              <a:r>
                <a:rPr dirty="0" err="1"/>
                <a:t>kasd</a:t>
              </a:r>
              <a:r>
                <a:rPr dirty="0"/>
                <a:t> </a:t>
              </a:r>
              <a:r>
                <a:rPr dirty="0" err="1"/>
                <a:t>gubergren</a:t>
              </a:r>
              <a:r>
                <a:rPr dirty="0"/>
                <a:t>, no sea </a:t>
              </a:r>
              <a:r>
                <a:rPr dirty="0" err="1"/>
                <a:t>takimata</a:t>
              </a:r>
              <a:r>
                <a:rPr dirty="0"/>
                <a:t> Lorem ipsum dolor sit </a:t>
              </a:r>
              <a:r>
                <a:rPr dirty="0" err="1"/>
                <a:t>amet</a:t>
              </a:r>
              <a:r>
                <a:rPr dirty="0"/>
                <a:t>, </a:t>
              </a:r>
              <a:r>
                <a:rPr dirty="0" err="1"/>
                <a:t>consetetur</a:t>
              </a:r>
              <a:r>
                <a:rPr dirty="0"/>
                <a:t> </a:t>
              </a:r>
              <a:r>
                <a:rPr dirty="0" err="1"/>
                <a:t>sadipscing</a:t>
              </a:r>
              <a:r>
                <a:rPr dirty="0"/>
                <a:t> </a:t>
              </a:r>
              <a:r>
                <a:rPr dirty="0" err="1"/>
                <a:t>elitr</a:t>
              </a:r>
              <a:r>
                <a:rPr dirty="0"/>
                <a:t>, sed diam </a:t>
              </a:r>
              <a:r>
                <a:rPr dirty="0" err="1"/>
                <a:t>nonumy</a:t>
              </a:r>
              <a:r>
                <a:rPr dirty="0"/>
                <a:t> </a:t>
              </a:r>
              <a:r>
                <a:rPr dirty="0" err="1"/>
                <a:t>eirmod</a:t>
              </a:r>
              <a:r>
                <a:rPr dirty="0"/>
                <a:t> </a:t>
              </a:r>
              <a:r>
                <a:rPr dirty="0" err="1"/>
                <a:t>tempor</a:t>
              </a:r>
              <a:r>
                <a:rPr dirty="0"/>
                <a:t> </a:t>
              </a:r>
              <a:r>
                <a:rPr dirty="0" err="1"/>
                <a:t>invidunt</a:t>
              </a:r>
              <a:r>
                <a:rPr dirty="0"/>
                <a:t> </a:t>
              </a:r>
              <a:r>
                <a:rPr dirty="0" err="1"/>
                <a:t>ut</a:t>
              </a:r>
              <a:r>
                <a:rPr dirty="0"/>
                <a:t> labore et dolore</a:t>
              </a:r>
            </a:p>
          </p:txBody>
        </p:sp>
      </p:grpSp>
      <p:pic>
        <p:nvPicPr>
          <p:cNvPr id="553" name="C923010E-D1F6-4649-9823-840F3D1E3B25.jpeg" descr="C923010E-D1F6-4649-9823-840F3D1E3B25.jpeg"/>
          <p:cNvPicPr>
            <a:picLocks noChangeAspect="1"/>
          </p:cNvPicPr>
          <p:nvPr/>
        </p:nvPicPr>
        <p:blipFill>
          <a:blip r:embed="rId2"/>
          <a:srcRect l="31970"/>
          <a:stretch>
            <a:fillRect/>
          </a:stretch>
        </p:blipFill>
        <p:spPr>
          <a:xfrm>
            <a:off x="11968122" y="0"/>
            <a:ext cx="12441278" cy="13716000"/>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1" name="Gruppieren"/>
          <p:cNvGrpSpPr/>
          <p:nvPr/>
        </p:nvGrpSpPr>
        <p:grpSpPr>
          <a:xfrm>
            <a:off x="9476730" y="4119375"/>
            <a:ext cx="5430539" cy="5477250"/>
            <a:chOff x="0" y="0"/>
            <a:chExt cx="5430537" cy="5477248"/>
          </a:xfrm>
        </p:grpSpPr>
        <p:sp>
          <p:nvSpPr>
            <p:cNvPr id="363" name="Gruppieren"/>
            <p:cNvSpPr/>
            <p:nvPr/>
          </p:nvSpPr>
          <p:spPr>
            <a:xfrm>
              <a:off x="4032773" y="1868465"/>
              <a:ext cx="605381" cy="605382"/>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364" name="Gruppieren"/>
            <p:cNvSpPr/>
            <p:nvPr/>
          </p:nvSpPr>
          <p:spPr>
            <a:xfrm>
              <a:off x="1237859" y="3744719"/>
              <a:ext cx="605381" cy="605381"/>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365" name="Gruppieren"/>
            <p:cNvSpPr/>
            <p:nvPr/>
          </p:nvSpPr>
          <p:spPr>
            <a:xfrm>
              <a:off x="2802700" y="0"/>
              <a:ext cx="605381" cy="605381"/>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366" name="Gruppieren"/>
            <p:cNvSpPr/>
            <p:nvPr/>
          </p:nvSpPr>
          <p:spPr>
            <a:xfrm>
              <a:off x="0" y="2615853"/>
              <a:ext cx="417040" cy="417040"/>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367" name="Gruppieren"/>
            <p:cNvSpPr/>
            <p:nvPr/>
          </p:nvSpPr>
          <p:spPr>
            <a:xfrm>
              <a:off x="1891822" y="1035441"/>
              <a:ext cx="417040" cy="417040"/>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368" name="Gruppieren"/>
            <p:cNvSpPr/>
            <p:nvPr/>
          </p:nvSpPr>
          <p:spPr>
            <a:xfrm>
              <a:off x="3207535" y="4204049"/>
              <a:ext cx="417041" cy="417041"/>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369" name="Gruppieren"/>
            <p:cNvSpPr/>
            <p:nvPr/>
          </p:nvSpPr>
          <p:spPr>
            <a:xfrm>
              <a:off x="4974793" y="3339884"/>
              <a:ext cx="417040" cy="417040"/>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370" name="Gruppieren"/>
            <p:cNvSpPr/>
            <p:nvPr/>
          </p:nvSpPr>
          <p:spPr>
            <a:xfrm>
              <a:off x="918663" y="747385"/>
              <a:ext cx="345613" cy="345614"/>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371" name="Gruppieren"/>
            <p:cNvSpPr/>
            <p:nvPr/>
          </p:nvSpPr>
          <p:spPr>
            <a:xfrm>
              <a:off x="1533700" y="350336"/>
              <a:ext cx="345614" cy="345614"/>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372" name="Gruppieren"/>
            <p:cNvSpPr/>
            <p:nvPr/>
          </p:nvSpPr>
          <p:spPr>
            <a:xfrm>
              <a:off x="1697191" y="2646994"/>
              <a:ext cx="345614" cy="345613"/>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373" name="Gruppieren"/>
            <p:cNvSpPr/>
            <p:nvPr/>
          </p:nvSpPr>
          <p:spPr>
            <a:xfrm>
              <a:off x="2857198" y="1813969"/>
              <a:ext cx="345613" cy="345613"/>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374" name="Gruppieren"/>
            <p:cNvSpPr/>
            <p:nvPr/>
          </p:nvSpPr>
          <p:spPr>
            <a:xfrm>
              <a:off x="3300958" y="3176393"/>
              <a:ext cx="345614" cy="345613"/>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375" name="Gruppieren"/>
            <p:cNvSpPr/>
            <p:nvPr/>
          </p:nvSpPr>
          <p:spPr>
            <a:xfrm>
              <a:off x="3635725" y="4974792"/>
              <a:ext cx="345614" cy="345613"/>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376" name="Gruppieren"/>
            <p:cNvSpPr/>
            <p:nvPr/>
          </p:nvSpPr>
          <p:spPr>
            <a:xfrm>
              <a:off x="1541486" y="4967006"/>
              <a:ext cx="345613" cy="345614"/>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377" name="Gruppieren"/>
            <p:cNvSpPr/>
            <p:nvPr/>
          </p:nvSpPr>
          <p:spPr>
            <a:xfrm>
              <a:off x="957589" y="4616668"/>
              <a:ext cx="268900" cy="268900"/>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378" name="Gruppieren"/>
            <p:cNvSpPr/>
            <p:nvPr/>
          </p:nvSpPr>
          <p:spPr>
            <a:xfrm>
              <a:off x="498258" y="4079485"/>
              <a:ext cx="268900" cy="268900"/>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379" name="Gruppieren"/>
            <p:cNvSpPr/>
            <p:nvPr/>
          </p:nvSpPr>
          <p:spPr>
            <a:xfrm>
              <a:off x="910878" y="2685920"/>
              <a:ext cx="268900" cy="268900"/>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380" name="Gruppieren"/>
            <p:cNvSpPr/>
            <p:nvPr/>
          </p:nvSpPr>
          <p:spPr>
            <a:xfrm>
              <a:off x="1043227" y="2039742"/>
              <a:ext cx="268900" cy="268900"/>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381" name="Gruppieren"/>
            <p:cNvSpPr/>
            <p:nvPr/>
          </p:nvSpPr>
          <p:spPr>
            <a:xfrm>
              <a:off x="474902" y="1315710"/>
              <a:ext cx="268899" cy="268900"/>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382" name="Gruppieren"/>
            <p:cNvSpPr/>
            <p:nvPr/>
          </p:nvSpPr>
          <p:spPr>
            <a:xfrm>
              <a:off x="2631425" y="980944"/>
              <a:ext cx="268899" cy="268900"/>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383" name="Gruppieren"/>
            <p:cNvSpPr/>
            <p:nvPr/>
          </p:nvSpPr>
          <p:spPr>
            <a:xfrm>
              <a:off x="2343369" y="1845110"/>
              <a:ext cx="268900" cy="268900"/>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384" name="Gruppieren"/>
            <p:cNvSpPr/>
            <p:nvPr/>
          </p:nvSpPr>
          <p:spPr>
            <a:xfrm>
              <a:off x="3347670" y="2179877"/>
              <a:ext cx="268900" cy="268900"/>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385" name="Gruppieren"/>
            <p:cNvSpPr/>
            <p:nvPr/>
          </p:nvSpPr>
          <p:spPr>
            <a:xfrm>
              <a:off x="2343369" y="3542300"/>
              <a:ext cx="268900" cy="268900"/>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386" name="Gruppieren"/>
            <p:cNvSpPr/>
            <p:nvPr/>
          </p:nvSpPr>
          <p:spPr>
            <a:xfrm>
              <a:off x="2631425" y="4406467"/>
              <a:ext cx="268899" cy="268900"/>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387" name="Gruppieren"/>
            <p:cNvSpPr/>
            <p:nvPr/>
          </p:nvSpPr>
          <p:spPr>
            <a:xfrm>
              <a:off x="2265516" y="5208350"/>
              <a:ext cx="268900" cy="268899"/>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388" name="Gruppieren"/>
            <p:cNvSpPr/>
            <p:nvPr/>
          </p:nvSpPr>
          <p:spPr>
            <a:xfrm>
              <a:off x="4297474" y="4608885"/>
              <a:ext cx="268899" cy="268899"/>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389" name="Gruppieren"/>
            <p:cNvSpPr/>
            <p:nvPr/>
          </p:nvSpPr>
          <p:spPr>
            <a:xfrm>
              <a:off x="5161639" y="2685920"/>
              <a:ext cx="268899" cy="268900"/>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390" name="Gruppieren"/>
            <p:cNvSpPr/>
            <p:nvPr/>
          </p:nvSpPr>
          <p:spPr>
            <a:xfrm>
              <a:off x="4344184" y="2693706"/>
              <a:ext cx="268900" cy="268899"/>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391" name="Gruppieren"/>
            <p:cNvSpPr/>
            <p:nvPr/>
          </p:nvSpPr>
          <p:spPr>
            <a:xfrm>
              <a:off x="4756805" y="1315711"/>
              <a:ext cx="268900" cy="268900"/>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392" name="Gruppieren"/>
            <p:cNvSpPr/>
            <p:nvPr/>
          </p:nvSpPr>
          <p:spPr>
            <a:xfrm>
              <a:off x="4281904" y="778527"/>
              <a:ext cx="268900" cy="268900"/>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393" name="Gruppieren"/>
            <p:cNvSpPr/>
            <p:nvPr/>
          </p:nvSpPr>
          <p:spPr>
            <a:xfrm>
              <a:off x="2265516" y="179060"/>
              <a:ext cx="268900" cy="268900"/>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394" name="Gruppieren"/>
            <p:cNvSpPr/>
            <p:nvPr/>
          </p:nvSpPr>
          <p:spPr>
            <a:xfrm>
              <a:off x="3347670" y="1167791"/>
              <a:ext cx="141331" cy="141331"/>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395" name="Gruppieren"/>
            <p:cNvSpPr/>
            <p:nvPr/>
          </p:nvSpPr>
          <p:spPr>
            <a:xfrm>
              <a:off x="3900425" y="1549269"/>
              <a:ext cx="141331" cy="141331"/>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396" name="Gruppieren"/>
            <p:cNvSpPr/>
            <p:nvPr/>
          </p:nvSpPr>
          <p:spPr>
            <a:xfrm>
              <a:off x="5122714" y="2039742"/>
              <a:ext cx="141331" cy="141331"/>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397" name="Gruppieren"/>
            <p:cNvSpPr/>
            <p:nvPr/>
          </p:nvSpPr>
          <p:spPr>
            <a:xfrm>
              <a:off x="3744719" y="443760"/>
              <a:ext cx="141331" cy="141331"/>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398" name="Gruppieren"/>
            <p:cNvSpPr/>
            <p:nvPr/>
          </p:nvSpPr>
          <p:spPr>
            <a:xfrm>
              <a:off x="1479204" y="1541484"/>
              <a:ext cx="141330" cy="141330"/>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399" name="Gruppieren"/>
            <p:cNvSpPr/>
            <p:nvPr/>
          </p:nvSpPr>
          <p:spPr>
            <a:xfrm>
              <a:off x="1969677" y="2234374"/>
              <a:ext cx="141330" cy="141331"/>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400" name="Gruppieren"/>
            <p:cNvSpPr/>
            <p:nvPr/>
          </p:nvSpPr>
          <p:spPr>
            <a:xfrm>
              <a:off x="1977462" y="3285386"/>
              <a:ext cx="141331" cy="141331"/>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401" name="Gruppieren"/>
            <p:cNvSpPr/>
            <p:nvPr/>
          </p:nvSpPr>
          <p:spPr>
            <a:xfrm>
              <a:off x="3565659" y="2755987"/>
              <a:ext cx="141331" cy="141330"/>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402" name="Gruppieren"/>
            <p:cNvSpPr/>
            <p:nvPr/>
          </p:nvSpPr>
          <p:spPr>
            <a:xfrm>
              <a:off x="4274119" y="3417735"/>
              <a:ext cx="141331" cy="141331"/>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403" name="Gruppieren"/>
            <p:cNvSpPr/>
            <p:nvPr/>
          </p:nvSpPr>
          <p:spPr>
            <a:xfrm>
              <a:off x="3908211" y="3970490"/>
              <a:ext cx="141330" cy="141331"/>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404" name="Gruppieren"/>
            <p:cNvSpPr/>
            <p:nvPr/>
          </p:nvSpPr>
          <p:spPr>
            <a:xfrm>
              <a:off x="4834659" y="4133982"/>
              <a:ext cx="141330" cy="141330"/>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405" name="Gruppieren"/>
            <p:cNvSpPr/>
            <p:nvPr/>
          </p:nvSpPr>
          <p:spPr>
            <a:xfrm>
              <a:off x="2031960" y="4336400"/>
              <a:ext cx="141330" cy="141330"/>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406" name="Gruppieren"/>
            <p:cNvSpPr/>
            <p:nvPr/>
          </p:nvSpPr>
          <p:spPr>
            <a:xfrm>
              <a:off x="1105511" y="3409952"/>
              <a:ext cx="141330" cy="141330"/>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407" name="Gruppieren"/>
            <p:cNvSpPr/>
            <p:nvPr/>
          </p:nvSpPr>
          <p:spPr>
            <a:xfrm>
              <a:off x="241345" y="3480019"/>
              <a:ext cx="141331" cy="141331"/>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408" name="Gruppieren"/>
            <p:cNvSpPr/>
            <p:nvPr/>
          </p:nvSpPr>
          <p:spPr>
            <a:xfrm>
              <a:off x="249131" y="2024172"/>
              <a:ext cx="141331" cy="141331"/>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409" name="Gruppieren"/>
            <p:cNvSpPr/>
            <p:nvPr/>
          </p:nvSpPr>
          <p:spPr>
            <a:xfrm>
              <a:off x="3051830" y="5262846"/>
              <a:ext cx="141331" cy="141331"/>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sp>
          <p:nvSpPr>
            <p:cNvPr id="410" name="Gruppieren"/>
            <p:cNvSpPr/>
            <p:nvPr/>
          </p:nvSpPr>
          <p:spPr>
            <a:xfrm>
              <a:off x="2938398" y="3618383"/>
              <a:ext cx="141331" cy="141331"/>
            </a:xfrm>
            <a:prstGeom prst="ellipse">
              <a:avLst/>
            </a:prstGeom>
            <a:solidFill>
              <a:schemeClr val="accent5">
                <a:lumOff val="-29866"/>
              </a:schemeClr>
            </a:solidFill>
            <a:ln w="12700" cap="flat">
              <a:noFill/>
              <a:miter lim="400000"/>
            </a:ln>
            <a:effectLst>
              <a:outerShdw blurRad="254000" dist="127000" dir="5400000" rotWithShape="0">
                <a:srgbClr val="000000">
                  <a:alpha val="49735"/>
                </a:srgbClr>
              </a:outerShdw>
            </a:effectLst>
          </p:spPr>
          <p:txBody>
            <a:bodyPr wrap="square" lIns="50800" tIns="50800" rIns="50800" bIns="50800" numCol="1" anchor="ctr">
              <a:noAutofit/>
            </a:bodyPr>
            <a:lstStyle/>
            <a:p>
              <a:pPr algn="ctr" defTabSz="825500">
                <a:lnSpc>
                  <a:spcPct val="100000"/>
                </a:lnSpc>
                <a:defRPr sz="3200" b="0" spc="0">
                  <a:solidFill>
                    <a:schemeClr val="accent5">
                      <a:lumOff val="-29866"/>
                    </a:schemeClr>
                  </a:solidFill>
                  <a:latin typeface="Helvetica Neue Medium"/>
                  <a:ea typeface="Helvetica Neue Medium"/>
                  <a:cs typeface="Helvetica Neue Medium"/>
                  <a:sym typeface="Helvetica Neue Medium"/>
                </a:defRPr>
              </a:pPr>
              <a:endParaRPr/>
            </a:p>
          </p:txBody>
        </p:sp>
      </p:grpSp>
      <p:grpSp>
        <p:nvGrpSpPr>
          <p:cNvPr id="414" name="Gruppieren"/>
          <p:cNvGrpSpPr/>
          <p:nvPr/>
        </p:nvGrpSpPr>
        <p:grpSpPr>
          <a:xfrm>
            <a:off x="2475072" y="3493821"/>
            <a:ext cx="4385522" cy="2295146"/>
            <a:chOff x="-829" y="0"/>
            <a:chExt cx="4385521" cy="2295145"/>
          </a:xfrm>
        </p:grpSpPr>
        <p:sp>
          <p:nvSpPr>
            <p:cNvPr id="412" name="Lorem ipsum dolor sit amet, consetetur sadipscing elitr, sed diam nonumy eirmod tempor"/>
            <p:cNvSpPr txBox="1"/>
            <p:nvPr/>
          </p:nvSpPr>
          <p:spPr>
            <a:xfrm>
              <a:off x="-830" y="906988"/>
              <a:ext cx="4272553" cy="13881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r">
                <a:lnSpc>
                  <a:spcPct val="150000"/>
                </a:lnSpc>
                <a:defRPr sz="2200" b="0" spc="0"/>
              </a:lvl1pPr>
            </a:lstStyle>
            <a:p>
              <a:r>
                <a:t>Lorem ipsum dolor sit amet, consetetur sadipscing elitr, sed diam nonumy eirmod tempor</a:t>
              </a:r>
            </a:p>
          </p:txBody>
        </p:sp>
        <p:sp>
          <p:nvSpPr>
            <p:cNvPr id="413" name="Lorem ipsum"/>
            <p:cNvSpPr txBox="1"/>
            <p:nvPr/>
          </p:nvSpPr>
          <p:spPr>
            <a:xfrm>
              <a:off x="0" y="-1"/>
              <a:ext cx="4384693" cy="6754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r">
                <a:lnSpc>
                  <a:spcPct val="100000"/>
                </a:lnSpc>
                <a:defRPr sz="4000" spc="0"/>
              </a:lvl1pPr>
            </a:lstStyle>
            <a:p>
              <a:r>
                <a:t>Lorem ipsum</a:t>
              </a:r>
            </a:p>
          </p:txBody>
        </p:sp>
      </p:grpSp>
      <p:grpSp>
        <p:nvGrpSpPr>
          <p:cNvPr id="417" name="Gruppieren"/>
          <p:cNvGrpSpPr/>
          <p:nvPr/>
        </p:nvGrpSpPr>
        <p:grpSpPr>
          <a:xfrm>
            <a:off x="2475486" y="9786639"/>
            <a:ext cx="4384693" cy="2295147"/>
            <a:chOff x="0" y="0"/>
            <a:chExt cx="4384692" cy="2295145"/>
          </a:xfrm>
        </p:grpSpPr>
        <p:sp>
          <p:nvSpPr>
            <p:cNvPr id="415" name="Lorem ipsum dolor sit amet, consetetur sadipscing elitr, sed diam nonumy eirmod tempor"/>
            <p:cNvSpPr txBox="1"/>
            <p:nvPr/>
          </p:nvSpPr>
          <p:spPr>
            <a:xfrm>
              <a:off x="3495" y="906988"/>
              <a:ext cx="4268228" cy="13881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r">
                <a:lnSpc>
                  <a:spcPct val="150000"/>
                </a:lnSpc>
                <a:defRPr sz="2200" b="0" spc="0"/>
              </a:lvl1pPr>
            </a:lstStyle>
            <a:p>
              <a:r>
                <a:t>Lorem ipsum dolor sit amet, consetetur sadipscing elitr, sed diam nonumy eirmod tempor</a:t>
              </a:r>
            </a:p>
          </p:txBody>
        </p:sp>
        <p:sp>
          <p:nvSpPr>
            <p:cNvPr id="416" name="Lorem ipsum"/>
            <p:cNvSpPr txBox="1"/>
            <p:nvPr/>
          </p:nvSpPr>
          <p:spPr>
            <a:xfrm>
              <a:off x="0" y="-1"/>
              <a:ext cx="4384693" cy="6754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r">
                <a:lnSpc>
                  <a:spcPct val="100000"/>
                </a:lnSpc>
                <a:defRPr sz="4000" spc="0"/>
              </a:lvl1pPr>
            </a:lstStyle>
            <a:p>
              <a:r>
                <a:t>Lorem ipsum</a:t>
              </a:r>
            </a:p>
          </p:txBody>
        </p:sp>
      </p:grpSp>
      <p:grpSp>
        <p:nvGrpSpPr>
          <p:cNvPr id="420" name="Gruppieren"/>
          <p:cNvGrpSpPr/>
          <p:nvPr/>
        </p:nvGrpSpPr>
        <p:grpSpPr>
          <a:xfrm>
            <a:off x="17486493" y="10154335"/>
            <a:ext cx="4458520" cy="2295146"/>
            <a:chOff x="0" y="0"/>
            <a:chExt cx="4458518" cy="2295145"/>
          </a:xfrm>
        </p:grpSpPr>
        <p:sp>
          <p:nvSpPr>
            <p:cNvPr id="418" name="Lorem ipsum dolor sit amet, consetetur sadipscing elitr, sed diam nonumy eirmod tempor"/>
            <p:cNvSpPr txBox="1"/>
            <p:nvPr/>
          </p:nvSpPr>
          <p:spPr>
            <a:xfrm>
              <a:off x="11275" y="906988"/>
              <a:ext cx="4334274" cy="13881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just">
                <a:lnSpc>
                  <a:spcPct val="150000"/>
                </a:lnSpc>
                <a:defRPr sz="2200" b="0" spc="0"/>
              </a:lvl1pPr>
            </a:lstStyle>
            <a:p>
              <a:r>
                <a:t>Lorem ipsum dolor sit amet, consetetur sadipscing elitr, sed diam nonumy eirmod tempor</a:t>
              </a:r>
            </a:p>
          </p:txBody>
        </p:sp>
        <p:sp>
          <p:nvSpPr>
            <p:cNvPr id="419" name="Lorem ipsum"/>
            <p:cNvSpPr txBox="1"/>
            <p:nvPr/>
          </p:nvSpPr>
          <p:spPr>
            <a:xfrm>
              <a:off x="0" y="0"/>
              <a:ext cx="4458519" cy="6754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nSpc>
                  <a:spcPct val="100000"/>
                </a:lnSpc>
                <a:defRPr sz="4000" spc="0"/>
              </a:lvl1pPr>
            </a:lstStyle>
            <a:p>
              <a:r>
                <a:t>Lorem ipsum</a:t>
              </a:r>
            </a:p>
          </p:txBody>
        </p:sp>
      </p:grpSp>
      <p:grpSp>
        <p:nvGrpSpPr>
          <p:cNvPr id="423" name="Gruppieren"/>
          <p:cNvGrpSpPr/>
          <p:nvPr/>
        </p:nvGrpSpPr>
        <p:grpSpPr>
          <a:xfrm>
            <a:off x="17523406" y="3653906"/>
            <a:ext cx="4384693" cy="2295146"/>
            <a:chOff x="0" y="0"/>
            <a:chExt cx="4384692" cy="2295145"/>
          </a:xfrm>
        </p:grpSpPr>
        <p:sp>
          <p:nvSpPr>
            <p:cNvPr id="421" name="Lorem ipsum dolor sit amet, consetetur sadipscing elitr, sed diam nonumy eirmod tempor"/>
            <p:cNvSpPr txBox="1"/>
            <p:nvPr/>
          </p:nvSpPr>
          <p:spPr>
            <a:xfrm>
              <a:off x="5952" y="906988"/>
              <a:ext cx="4265771" cy="13881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just">
                <a:lnSpc>
                  <a:spcPct val="150000"/>
                </a:lnSpc>
                <a:defRPr sz="2200" b="0" spc="0"/>
              </a:lvl1pPr>
            </a:lstStyle>
            <a:p>
              <a:r>
                <a:t>Lorem ipsum dolor sit amet, consetetur sadipscing elitr, sed diam nonumy eirmod tempor</a:t>
              </a:r>
            </a:p>
          </p:txBody>
        </p:sp>
        <p:sp>
          <p:nvSpPr>
            <p:cNvPr id="422" name="Lorem ipsum"/>
            <p:cNvSpPr txBox="1"/>
            <p:nvPr/>
          </p:nvSpPr>
          <p:spPr>
            <a:xfrm>
              <a:off x="0" y="-1"/>
              <a:ext cx="4384693" cy="6754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nSpc>
                  <a:spcPct val="100000"/>
                </a:lnSpc>
                <a:defRPr sz="4000" spc="0"/>
              </a:lvl1pPr>
            </a:lstStyle>
            <a:p>
              <a:r>
                <a:t>Lorem ipsum</a:t>
              </a:r>
            </a:p>
          </p:txBody>
        </p:sp>
      </p:grpSp>
      <p:sp>
        <p:nvSpPr>
          <p:cNvPr id="424" name="Linie"/>
          <p:cNvSpPr/>
          <p:nvPr/>
        </p:nvSpPr>
        <p:spPr>
          <a:xfrm>
            <a:off x="7044290" y="3873758"/>
            <a:ext cx="3032912" cy="1739643"/>
          </a:xfrm>
          <a:prstGeom prst="line">
            <a:avLst/>
          </a:prstGeom>
          <a:ln w="38100" cap="rnd">
            <a:solidFill>
              <a:schemeClr val="accent5">
                <a:lumOff val="-29866"/>
              </a:schemeClr>
            </a:solidFill>
            <a:custDash>
              <a:ds d="100000" sp="200000"/>
            </a:custDash>
            <a:headEnd type="oval"/>
          </a:ln>
        </p:spPr>
        <p:txBody>
          <a:bodyPr lIns="50800" tIns="50800" rIns="50800" bIns="50800" anchor="ctr"/>
          <a:lstStyle/>
          <a:p>
            <a:pPr algn="ctr">
              <a:lnSpc>
                <a:spcPct val="100000"/>
              </a:lnSpc>
              <a:defRPr sz="2400" b="0" spc="0"/>
            </a:pPr>
            <a:endParaRPr/>
          </a:p>
        </p:txBody>
      </p:sp>
      <p:sp>
        <p:nvSpPr>
          <p:cNvPr id="425" name="Linie"/>
          <p:cNvSpPr/>
          <p:nvPr/>
        </p:nvSpPr>
        <p:spPr>
          <a:xfrm flipV="1">
            <a:off x="6969357" y="8346927"/>
            <a:ext cx="3134466" cy="1792223"/>
          </a:xfrm>
          <a:prstGeom prst="line">
            <a:avLst/>
          </a:prstGeom>
          <a:ln w="38100" cap="rnd">
            <a:solidFill>
              <a:schemeClr val="accent5">
                <a:lumOff val="-29866"/>
              </a:schemeClr>
            </a:solidFill>
            <a:custDash>
              <a:ds d="100000" sp="200000"/>
            </a:custDash>
            <a:headEnd type="oval"/>
          </a:ln>
        </p:spPr>
        <p:txBody>
          <a:bodyPr lIns="50800" tIns="50800" rIns="50800" bIns="50800" anchor="ctr"/>
          <a:lstStyle/>
          <a:p>
            <a:pPr algn="ctr">
              <a:lnSpc>
                <a:spcPct val="100000"/>
              </a:lnSpc>
              <a:defRPr sz="2400" b="0" spc="0"/>
            </a:pPr>
            <a:endParaRPr/>
          </a:p>
        </p:txBody>
      </p:sp>
      <p:sp>
        <p:nvSpPr>
          <p:cNvPr id="426" name="Linie"/>
          <p:cNvSpPr/>
          <p:nvPr/>
        </p:nvSpPr>
        <p:spPr>
          <a:xfrm flipV="1">
            <a:off x="13954858" y="4000429"/>
            <a:ext cx="3336964" cy="2229499"/>
          </a:xfrm>
          <a:prstGeom prst="line">
            <a:avLst/>
          </a:prstGeom>
          <a:ln w="38100" cap="rnd">
            <a:solidFill>
              <a:schemeClr val="accent5">
                <a:lumOff val="-29866"/>
              </a:schemeClr>
            </a:solidFill>
            <a:custDash>
              <a:ds d="100000" sp="200000"/>
            </a:custDash>
            <a:tailEnd type="oval"/>
          </a:ln>
        </p:spPr>
        <p:txBody>
          <a:bodyPr lIns="50800" tIns="50800" rIns="50800" bIns="50800" anchor="ctr"/>
          <a:lstStyle/>
          <a:p>
            <a:pPr algn="ctr">
              <a:lnSpc>
                <a:spcPct val="100000"/>
              </a:lnSpc>
              <a:defRPr sz="2400" b="0" spc="0"/>
            </a:pPr>
            <a:endParaRPr/>
          </a:p>
        </p:txBody>
      </p:sp>
      <p:sp>
        <p:nvSpPr>
          <p:cNvPr id="427" name="Linie"/>
          <p:cNvSpPr/>
          <p:nvPr/>
        </p:nvSpPr>
        <p:spPr>
          <a:xfrm flipH="1" flipV="1">
            <a:off x="12983714" y="7497836"/>
            <a:ext cx="4277791" cy="2990199"/>
          </a:xfrm>
          <a:prstGeom prst="line">
            <a:avLst/>
          </a:prstGeom>
          <a:ln w="38100" cap="rnd">
            <a:solidFill>
              <a:schemeClr val="accent5">
                <a:lumOff val="-29866"/>
              </a:schemeClr>
            </a:solidFill>
            <a:custDash>
              <a:ds d="100000" sp="200000"/>
            </a:custDash>
            <a:headEnd type="oval"/>
          </a:ln>
        </p:spPr>
        <p:txBody>
          <a:bodyPr lIns="50800" tIns="50800" rIns="50800" bIns="50800" anchor="ctr"/>
          <a:lstStyle/>
          <a:p>
            <a:pPr algn="ctr">
              <a:lnSpc>
                <a:spcPct val="100000"/>
              </a:lnSpc>
              <a:defRPr sz="2400" b="0" spc="0"/>
            </a:pPr>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005E00"/>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b">
        <a:normAutofit/>
      </a:bodyPr>
      <a:lstStyle>
        <a:defPPr marL="0" marR="0" indent="0" algn="l" defTabSz="2438338" rtl="0" fontAlgn="auto" latinLnBrk="0" hangingPunct="0">
          <a:lnSpc>
            <a:spcPct val="80000"/>
          </a:lnSpc>
          <a:spcBef>
            <a:spcPts val="0"/>
          </a:spcBef>
          <a:spcAft>
            <a:spcPts val="0"/>
          </a:spcAft>
          <a:buClrTx/>
          <a:buSzTx/>
          <a:buFontTx/>
          <a:buNone/>
          <a:tabLst/>
          <a:defRPr kumimoji="0" sz="11600" b="1" i="0" u="none" strike="noStrike" cap="none" spc="-232"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äsentationsfolien ZSL_modern.pptx" id="{723452B3-3A73-47ED-8569-402D55C75244}" vid="{58301F94-D35C-42B9-935A-4D11D14207FA}"/>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b">
        <a:normAutofit/>
      </a:bodyPr>
      <a:lstStyle>
        <a:defPPr marL="0" marR="0" indent="0" algn="l" defTabSz="2438338" rtl="0" fontAlgn="auto" latinLnBrk="0" hangingPunct="0">
          <a:lnSpc>
            <a:spcPct val="80000"/>
          </a:lnSpc>
          <a:spcBef>
            <a:spcPts val="0"/>
          </a:spcBef>
          <a:spcAft>
            <a:spcPts val="0"/>
          </a:spcAft>
          <a:buClrTx/>
          <a:buSzTx/>
          <a:buFontTx/>
          <a:buNone/>
          <a:tabLst/>
          <a:defRPr kumimoji="0" sz="11600" b="1" i="0" u="none" strike="noStrike" cap="none" spc="-232"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Präsentationsvorlage WSD-ZSL</Template>
  <TotalTime>0</TotalTime>
  <Words>493</Words>
  <Application>Microsoft Office PowerPoint</Application>
  <PresentationFormat>Benutzerdefiniert</PresentationFormat>
  <Paragraphs>15</Paragraphs>
  <Slides>6</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6</vt:i4>
      </vt:variant>
    </vt:vector>
  </HeadingPairs>
  <TitlesOfParts>
    <vt:vector size="9" baseType="lpstr">
      <vt:lpstr>Helvetica Neue</vt:lpstr>
      <vt:lpstr>Helvetica Neue Medium</vt:lpstr>
      <vt:lpstr>21_BasicWhite</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Albrecht</dc:creator>
  <cp:lastModifiedBy>Christian Albrecht</cp:lastModifiedBy>
  <cp:revision>1</cp:revision>
  <dcterms:created xsi:type="dcterms:W3CDTF">2021-11-22T08:09:36Z</dcterms:created>
  <dcterms:modified xsi:type="dcterms:W3CDTF">2021-11-22T08:10:22Z</dcterms:modified>
</cp:coreProperties>
</file>